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2"/>
    <p:sldMasterId id="2147483679" r:id="rId3"/>
  </p:sldMasterIdLst>
  <p:notesMasterIdLst>
    <p:notesMasterId r:id="rId88"/>
  </p:notesMasterIdLst>
  <p:sldIdLst>
    <p:sldId id="256" r:id="rId4"/>
    <p:sldId id="258" r:id="rId5"/>
    <p:sldId id="259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6" r:id="rId19"/>
    <p:sldId id="287" r:id="rId20"/>
    <p:sldId id="292" r:id="rId21"/>
    <p:sldId id="290" r:id="rId22"/>
    <p:sldId id="296" r:id="rId23"/>
    <p:sldId id="294" r:id="rId24"/>
    <p:sldId id="297" r:id="rId25"/>
    <p:sldId id="298" r:id="rId26"/>
    <p:sldId id="264" r:id="rId27"/>
    <p:sldId id="265" r:id="rId28"/>
    <p:sldId id="266" r:id="rId29"/>
    <p:sldId id="267" r:id="rId30"/>
    <p:sldId id="339" r:id="rId31"/>
    <p:sldId id="268" r:id="rId32"/>
    <p:sldId id="270" r:id="rId33"/>
    <p:sldId id="299" r:id="rId34"/>
    <p:sldId id="342" r:id="rId35"/>
    <p:sldId id="344" r:id="rId36"/>
    <p:sldId id="346" r:id="rId37"/>
    <p:sldId id="343" r:id="rId38"/>
    <p:sldId id="345" r:id="rId39"/>
    <p:sldId id="347" r:id="rId40"/>
    <p:sldId id="269" r:id="rId41"/>
    <p:sldId id="350" r:id="rId42"/>
    <p:sldId id="351" r:id="rId43"/>
    <p:sldId id="257" r:id="rId44"/>
    <p:sldId id="300" r:id="rId45"/>
    <p:sldId id="301" r:id="rId46"/>
    <p:sldId id="308" r:id="rId47"/>
    <p:sldId id="261" r:id="rId48"/>
    <p:sldId id="348" r:id="rId49"/>
    <p:sldId id="262" r:id="rId50"/>
    <p:sldId id="303" r:id="rId51"/>
    <p:sldId id="340" r:id="rId52"/>
    <p:sldId id="305" r:id="rId53"/>
    <p:sldId id="304" r:id="rId54"/>
    <p:sldId id="307" r:id="rId55"/>
    <p:sldId id="326" r:id="rId56"/>
    <p:sldId id="349" r:id="rId57"/>
    <p:sldId id="327" r:id="rId58"/>
    <p:sldId id="328" r:id="rId59"/>
    <p:sldId id="329" r:id="rId60"/>
    <p:sldId id="330" r:id="rId61"/>
    <p:sldId id="331" r:id="rId62"/>
    <p:sldId id="332" r:id="rId63"/>
    <p:sldId id="341" r:id="rId64"/>
    <p:sldId id="337" r:id="rId65"/>
    <p:sldId id="338" r:id="rId66"/>
    <p:sldId id="333" r:id="rId67"/>
    <p:sldId id="315" r:id="rId68"/>
    <p:sldId id="325" r:id="rId69"/>
    <p:sldId id="316" r:id="rId70"/>
    <p:sldId id="317" r:id="rId71"/>
    <p:sldId id="318" r:id="rId72"/>
    <p:sldId id="319" r:id="rId73"/>
    <p:sldId id="320" r:id="rId74"/>
    <p:sldId id="321" r:id="rId75"/>
    <p:sldId id="323" r:id="rId76"/>
    <p:sldId id="324" r:id="rId77"/>
    <p:sldId id="310" r:id="rId78"/>
    <p:sldId id="309" r:id="rId79"/>
    <p:sldId id="313" r:id="rId80"/>
    <p:sldId id="311" r:id="rId81"/>
    <p:sldId id="312" r:id="rId82"/>
    <p:sldId id="314" r:id="rId83"/>
    <p:sldId id="271" r:id="rId84"/>
    <p:sldId id="334" r:id="rId85"/>
    <p:sldId id="335" r:id="rId86"/>
    <p:sldId id="336" r:id="rId87"/>
  </p:sldIdLst>
  <p:sldSz cx="12192000" cy="6858000"/>
  <p:notesSz cx="6858000" cy="9144000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Lucida Sans Unicode" panose="020B0602030504020204" pitchFamily="34" charset="0"/>
      <p:regular r:id="rId99"/>
    </p:embeddedFont>
    <p:embeddedFont>
      <p:font typeface="Panton" panose="00000500000000000000" pitchFamily="50" charset="0"/>
      <p:regular r:id="rId100"/>
    </p:embeddedFont>
    <p:embeddedFont>
      <p:font typeface="Segoe UI" panose="020B0502040204020203" pitchFamily="34" charset="0"/>
      <p:regular r:id="rId101"/>
      <p:bold r:id="rId102"/>
      <p:italic r:id="rId103"/>
      <p:boldItalic r:id="rId1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E5C35-3D98-401E-A046-01C583DF2644}" v="1669" dt="2019-04-01T22:40:34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6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theme" Target="theme/theme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14.fntdata"/><Relationship Id="rId110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12.fntdata"/><Relationship Id="rId105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15.fntdata"/><Relationship Id="rId108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microsoft.com/office/2016/11/relationships/changesInfo" Target="changesInfos/changesInfo1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EB763CD6-CD86-4E13-84AC-252C0C81B48F}"/>
    <pc:docChg chg="undo redo custSel addSld delSld modSld sldOrd addMainMaster delMainMaster">
      <pc:chgData name="william a" userId="c66c7249b60d4ab2" providerId="LiveId" clId="{EB763CD6-CD86-4E13-84AC-252C0C81B48F}" dt="2019-03-01T04:10:29.965" v="1310" actId="20577"/>
      <pc:docMkLst>
        <pc:docMk/>
      </pc:docMkLst>
      <pc:sldChg chg="modSp">
        <pc:chgData name="william a" userId="c66c7249b60d4ab2" providerId="LiveId" clId="{EB763CD6-CD86-4E13-84AC-252C0C81B48F}" dt="2019-03-01T03:30:39.221" v="511" actId="20577"/>
        <pc:sldMkLst>
          <pc:docMk/>
          <pc:sldMk cId="3359633195" sldId="261"/>
        </pc:sldMkLst>
        <pc:spChg chg="mod">
          <ac:chgData name="william a" userId="c66c7249b60d4ab2" providerId="LiveId" clId="{EB763CD6-CD86-4E13-84AC-252C0C81B48F}" dt="2019-03-01T03:30:39.221" v="511" actId="20577"/>
          <ac:spMkLst>
            <pc:docMk/>
            <pc:sldMk cId="3359633195" sldId="261"/>
            <ac:spMk id="3" creationId="{8597F8B1-66DC-42FE-ADC1-8270814C5AB7}"/>
          </ac:spMkLst>
        </pc:spChg>
      </pc:sldChg>
      <pc:sldChg chg="modSp">
        <pc:chgData name="william a" userId="c66c7249b60d4ab2" providerId="LiveId" clId="{EB763CD6-CD86-4E13-84AC-252C0C81B48F}" dt="2019-03-01T03:30:54.036" v="516" actId="20577"/>
        <pc:sldMkLst>
          <pc:docMk/>
          <pc:sldMk cId="3083089769" sldId="262"/>
        </pc:sldMkLst>
        <pc:spChg chg="mod">
          <ac:chgData name="william a" userId="c66c7249b60d4ab2" providerId="LiveId" clId="{EB763CD6-CD86-4E13-84AC-252C0C81B48F}" dt="2019-03-01T03:30:54.036" v="516" actId="20577"/>
          <ac:spMkLst>
            <pc:docMk/>
            <pc:sldMk cId="3083089769" sldId="262"/>
            <ac:spMk id="3" creationId="{8597F8B1-66DC-42FE-ADC1-8270814C5AB7}"/>
          </ac:spMkLst>
        </pc:spChg>
      </pc:sldChg>
      <pc:sldChg chg="modSp">
        <pc:chgData name="william a" userId="c66c7249b60d4ab2" providerId="LiveId" clId="{EB763CD6-CD86-4E13-84AC-252C0C81B48F}" dt="2019-03-01T03:18:18.691" v="277" actId="20577"/>
        <pc:sldMkLst>
          <pc:docMk/>
          <pc:sldMk cId="3914370379" sldId="266"/>
        </pc:sldMkLst>
        <pc:spChg chg="mod">
          <ac:chgData name="william a" userId="c66c7249b60d4ab2" providerId="LiveId" clId="{EB763CD6-CD86-4E13-84AC-252C0C81B48F}" dt="2019-03-01T03:18:18.691" v="277" actId="20577"/>
          <ac:spMkLst>
            <pc:docMk/>
            <pc:sldMk cId="3914370379" sldId="266"/>
            <ac:spMk id="5" creationId="{FD43CC9E-2272-4342-89E7-EFDDBCE427C6}"/>
          </ac:spMkLst>
        </pc:spChg>
      </pc:sldChg>
      <pc:sldChg chg="modSp modAnim">
        <pc:chgData name="william a" userId="c66c7249b60d4ab2" providerId="LiveId" clId="{EB763CD6-CD86-4E13-84AC-252C0C81B48F}" dt="2019-03-01T03:21:55.909" v="505" actId="20577"/>
        <pc:sldMkLst>
          <pc:docMk/>
          <pc:sldMk cId="117297808" sldId="269"/>
        </pc:sldMkLst>
        <pc:spChg chg="mod">
          <ac:chgData name="william a" userId="c66c7249b60d4ab2" providerId="LiveId" clId="{EB763CD6-CD86-4E13-84AC-252C0C81B48F}" dt="2019-03-01T03:21:55.909" v="505" actId="20577"/>
          <ac:spMkLst>
            <pc:docMk/>
            <pc:sldMk cId="117297808" sldId="269"/>
            <ac:spMk id="5" creationId="{FD43CC9E-2272-4342-89E7-EFDDBCE427C6}"/>
          </ac:spMkLst>
        </pc:spChg>
      </pc:sldChg>
      <pc:sldChg chg="modSp">
        <pc:chgData name="william a" userId="c66c7249b60d4ab2" providerId="LiveId" clId="{EB763CD6-CD86-4E13-84AC-252C0C81B48F}" dt="2019-03-01T03:19:32.320" v="367" actId="403"/>
        <pc:sldMkLst>
          <pc:docMk/>
          <pc:sldMk cId="1037633287" sldId="270"/>
        </pc:sldMkLst>
        <pc:spChg chg="mod">
          <ac:chgData name="william a" userId="c66c7249b60d4ab2" providerId="LiveId" clId="{EB763CD6-CD86-4E13-84AC-252C0C81B48F}" dt="2019-03-01T03:19:32.320" v="367" actId="403"/>
          <ac:spMkLst>
            <pc:docMk/>
            <pc:sldMk cId="1037633287" sldId="270"/>
            <ac:spMk id="5" creationId="{FD43CC9E-2272-4342-89E7-EFDDBCE427C6}"/>
          </ac:spMkLst>
        </pc:spChg>
      </pc:sldChg>
      <pc:sldChg chg="modSp">
        <pc:chgData name="william a" userId="c66c7249b60d4ab2" providerId="LiveId" clId="{EB763CD6-CD86-4E13-84AC-252C0C81B48F}" dt="2019-03-01T03:12:10.709" v="88" actId="403"/>
        <pc:sldMkLst>
          <pc:docMk/>
          <pc:sldMk cId="1564415766" sldId="273"/>
        </pc:sldMkLst>
        <pc:spChg chg="mod">
          <ac:chgData name="william a" userId="c66c7249b60d4ab2" providerId="LiveId" clId="{EB763CD6-CD86-4E13-84AC-252C0C81B48F}" dt="2019-03-01T03:12:10.709" v="88" actId="403"/>
          <ac:spMkLst>
            <pc:docMk/>
            <pc:sldMk cId="1564415766" sldId="273"/>
            <ac:spMk id="9221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12:24.330" v="91" actId="1076"/>
        <pc:sldMkLst>
          <pc:docMk/>
          <pc:sldMk cId="570657221" sldId="275"/>
        </pc:sldMkLst>
        <pc:spChg chg="mod">
          <ac:chgData name="william a" userId="c66c7249b60d4ab2" providerId="LiveId" clId="{EB763CD6-CD86-4E13-84AC-252C0C81B48F}" dt="2019-03-01T03:12:24.330" v="91" actId="1076"/>
          <ac:spMkLst>
            <pc:docMk/>
            <pc:sldMk cId="570657221" sldId="275"/>
            <ac:spMk id="9221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11:56.882" v="85" actId="14100"/>
        <pc:sldMkLst>
          <pc:docMk/>
          <pc:sldMk cId="3732789700" sldId="276"/>
        </pc:sldMkLst>
        <pc:picChg chg="mod">
          <ac:chgData name="william a" userId="c66c7249b60d4ab2" providerId="LiveId" clId="{EB763CD6-CD86-4E13-84AC-252C0C81B48F}" dt="2019-03-01T03:11:56.882" v="85" actId="14100"/>
          <ac:picMkLst>
            <pc:docMk/>
            <pc:sldMk cId="3732789700" sldId="276"/>
            <ac:picMk id="2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2:37.033" v="93" actId="14100"/>
        <pc:sldMkLst>
          <pc:docMk/>
          <pc:sldMk cId="779263537" sldId="277"/>
        </pc:sldMkLst>
        <pc:spChg chg="mod">
          <ac:chgData name="william a" userId="c66c7249b60d4ab2" providerId="LiveId" clId="{EB763CD6-CD86-4E13-84AC-252C0C81B48F}" dt="2019-03-01T03:12:37.033" v="93" actId="14100"/>
          <ac:spMkLst>
            <pc:docMk/>
            <pc:sldMk cId="779263537" sldId="277"/>
            <ac:spMk id="9221" creationId="{00000000-0000-0000-0000-000000000000}"/>
          </ac:spMkLst>
        </pc:spChg>
      </pc:sldChg>
      <pc:sldChg chg="delSp modSp delAnim modAnim">
        <pc:chgData name="william a" userId="c66c7249b60d4ab2" providerId="LiveId" clId="{EB763CD6-CD86-4E13-84AC-252C0C81B48F}" dt="2019-03-01T03:11:51.065" v="83"/>
        <pc:sldMkLst>
          <pc:docMk/>
          <pc:sldMk cId="3048134298" sldId="278"/>
        </pc:sldMkLst>
        <pc:picChg chg="mod">
          <ac:chgData name="william a" userId="c66c7249b60d4ab2" providerId="LiveId" clId="{EB763CD6-CD86-4E13-84AC-252C0C81B48F}" dt="2019-03-01T03:11:41.235" v="82" actId="14100"/>
          <ac:picMkLst>
            <pc:docMk/>
            <pc:sldMk cId="3048134298" sldId="278"/>
            <ac:picMk id="1030" creationId="{00000000-0000-0000-0000-000000000000}"/>
          </ac:picMkLst>
        </pc:picChg>
        <pc:picChg chg="mod">
          <ac:chgData name="william a" userId="c66c7249b60d4ab2" providerId="LiveId" clId="{EB763CD6-CD86-4E13-84AC-252C0C81B48F}" dt="2019-03-01T03:11:36.811" v="81" actId="1076"/>
          <ac:picMkLst>
            <pc:docMk/>
            <pc:sldMk cId="3048134298" sldId="278"/>
            <ac:picMk id="1032" creationId="{00000000-0000-0000-0000-000000000000}"/>
          </ac:picMkLst>
        </pc:picChg>
        <pc:picChg chg="del">
          <ac:chgData name="william a" userId="c66c7249b60d4ab2" providerId="LiveId" clId="{EB763CD6-CD86-4E13-84AC-252C0C81B48F}" dt="2019-03-01T03:11:34.682" v="80" actId="478"/>
          <ac:picMkLst>
            <pc:docMk/>
            <pc:sldMk cId="3048134298" sldId="278"/>
            <ac:picMk id="1034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2:55.619" v="95" actId="14100"/>
        <pc:sldMkLst>
          <pc:docMk/>
          <pc:sldMk cId="2508461200" sldId="279"/>
        </pc:sldMkLst>
        <pc:spChg chg="mod">
          <ac:chgData name="william a" userId="c66c7249b60d4ab2" providerId="LiveId" clId="{EB763CD6-CD86-4E13-84AC-252C0C81B48F}" dt="2019-03-01T03:12:55.619" v="95" actId="14100"/>
          <ac:spMkLst>
            <pc:docMk/>
            <pc:sldMk cId="2508461200" sldId="279"/>
            <ac:spMk id="9221" creationId="{00000000-0000-0000-0000-000000000000}"/>
          </ac:spMkLst>
        </pc:spChg>
      </pc:sldChg>
      <pc:sldChg chg="delSp modSp modAnim">
        <pc:chgData name="william a" userId="c66c7249b60d4ab2" providerId="LiveId" clId="{EB763CD6-CD86-4E13-84AC-252C0C81B48F}" dt="2019-03-01T03:14:06.164" v="104" actId="1076"/>
        <pc:sldMkLst>
          <pc:docMk/>
          <pc:sldMk cId="1969649458" sldId="280"/>
        </pc:sldMkLst>
        <pc:picChg chg="mod">
          <ac:chgData name="william a" userId="c66c7249b60d4ab2" providerId="LiveId" clId="{EB763CD6-CD86-4E13-84AC-252C0C81B48F}" dt="2019-03-01T03:14:06.164" v="104" actId="1076"/>
          <ac:picMkLst>
            <pc:docMk/>
            <pc:sldMk cId="1969649458" sldId="280"/>
            <ac:picMk id="2" creationId="{00000000-0000-0000-0000-000000000000}"/>
          </ac:picMkLst>
        </pc:picChg>
        <pc:picChg chg="mod">
          <ac:chgData name="william a" userId="c66c7249b60d4ab2" providerId="LiveId" clId="{EB763CD6-CD86-4E13-84AC-252C0C81B48F}" dt="2019-03-01T03:14:02.734" v="103" actId="1076"/>
          <ac:picMkLst>
            <pc:docMk/>
            <pc:sldMk cId="1969649458" sldId="280"/>
            <ac:picMk id="3074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5:37.223" v="22"/>
          <ac:picMkLst>
            <pc:docMk/>
            <pc:sldMk cId="1969649458" sldId="280"/>
            <ac:picMk id="3076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3:04.744" v="97" actId="14100"/>
        <pc:sldMkLst>
          <pc:docMk/>
          <pc:sldMk cId="171788545" sldId="281"/>
        </pc:sldMkLst>
        <pc:spChg chg="mod">
          <ac:chgData name="william a" userId="c66c7249b60d4ab2" providerId="LiveId" clId="{EB763CD6-CD86-4E13-84AC-252C0C81B48F}" dt="2019-03-01T03:13:04.744" v="97" actId="14100"/>
          <ac:spMkLst>
            <pc:docMk/>
            <pc:sldMk cId="171788545" sldId="281"/>
            <ac:spMk id="9221" creationId="{00000000-0000-0000-0000-000000000000}"/>
          </ac:spMkLst>
        </pc:spChg>
      </pc:sldChg>
      <pc:sldChg chg="delSp modSp delAnim">
        <pc:chgData name="william a" userId="c66c7249b60d4ab2" providerId="LiveId" clId="{EB763CD6-CD86-4E13-84AC-252C0C81B48F}" dt="2019-03-01T03:13:46.631" v="98" actId="14100"/>
        <pc:sldMkLst>
          <pc:docMk/>
          <pc:sldMk cId="142766730" sldId="282"/>
        </pc:sldMkLst>
        <pc:picChg chg="mod">
          <ac:chgData name="william a" userId="c66c7249b60d4ab2" providerId="LiveId" clId="{EB763CD6-CD86-4E13-84AC-252C0C81B48F}" dt="2019-03-01T03:13:46.631" v="98" actId="14100"/>
          <ac:picMkLst>
            <pc:docMk/>
            <pc:sldMk cId="142766730" sldId="282"/>
            <ac:picMk id="2050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4:02.253" v="21" actId="478"/>
          <ac:picMkLst>
            <pc:docMk/>
            <pc:sldMk cId="142766730" sldId="282"/>
            <ac:picMk id="2052" creationId="{00000000-0000-0000-0000-000000000000}"/>
          </ac:picMkLst>
        </pc:picChg>
      </pc:sldChg>
      <pc:sldChg chg="delSp modSp delAnim">
        <pc:chgData name="william a" userId="c66c7249b60d4ab2" providerId="LiveId" clId="{EB763CD6-CD86-4E13-84AC-252C0C81B48F}" dt="2019-03-01T02:56:56.377" v="31" actId="14100"/>
        <pc:sldMkLst>
          <pc:docMk/>
          <pc:sldMk cId="1854932893" sldId="286"/>
        </pc:sldMkLst>
        <pc:picChg chg="mod">
          <ac:chgData name="william a" userId="c66c7249b60d4ab2" providerId="LiveId" clId="{EB763CD6-CD86-4E13-84AC-252C0C81B48F}" dt="2019-03-01T02:56:56.377" v="31" actId="14100"/>
          <ac:picMkLst>
            <pc:docMk/>
            <pc:sldMk cId="1854932893" sldId="286"/>
            <ac:picMk id="5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6:52.734" v="30" actId="478"/>
          <ac:picMkLst>
            <pc:docMk/>
            <pc:sldMk cId="1854932893" sldId="286"/>
            <ac:picMk id="6" creationId="{124DEE8D-1584-4B2B-BE4A-6A7250D2B6AB}"/>
          </ac:picMkLst>
        </pc:picChg>
      </pc:sldChg>
      <pc:sldChg chg="modSp">
        <pc:chgData name="william a" userId="c66c7249b60d4ab2" providerId="LiveId" clId="{EB763CD6-CD86-4E13-84AC-252C0C81B48F}" dt="2019-03-01T03:14:45.797" v="108" actId="14100"/>
        <pc:sldMkLst>
          <pc:docMk/>
          <pc:sldMk cId="2980554692" sldId="287"/>
        </pc:sldMkLst>
        <pc:spChg chg="mod">
          <ac:chgData name="william a" userId="c66c7249b60d4ab2" providerId="LiveId" clId="{EB763CD6-CD86-4E13-84AC-252C0C81B48F}" dt="2019-03-01T03:14:45.797" v="108" actId="14100"/>
          <ac:spMkLst>
            <pc:docMk/>
            <pc:sldMk cId="2980554692" sldId="287"/>
            <ac:spMk id="9221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16:16.131" v="201" actId="255"/>
        <pc:sldMkLst>
          <pc:docMk/>
          <pc:sldMk cId="2034104899" sldId="290"/>
        </pc:sldMkLst>
        <pc:spChg chg="mod">
          <ac:chgData name="william a" userId="c66c7249b60d4ab2" providerId="LiveId" clId="{EB763CD6-CD86-4E13-84AC-252C0C81B48F}" dt="2019-03-01T03:16:16.131" v="201" actId="255"/>
          <ac:spMkLst>
            <pc:docMk/>
            <pc:sldMk cId="2034104899" sldId="290"/>
            <ac:spMk id="6" creationId="{00000000-0000-0000-0000-000000000000}"/>
          </ac:spMkLst>
        </pc:spChg>
      </pc:sldChg>
      <pc:sldChg chg="modSp modAnim">
        <pc:chgData name="william a" userId="c66c7249b60d4ab2" providerId="LiveId" clId="{EB763CD6-CD86-4E13-84AC-252C0C81B48F}" dt="2019-03-01T03:16:03.292" v="198" actId="403"/>
        <pc:sldMkLst>
          <pc:docMk/>
          <pc:sldMk cId="2181552393" sldId="292"/>
        </pc:sldMkLst>
        <pc:spChg chg="mod">
          <ac:chgData name="william a" userId="c66c7249b60d4ab2" providerId="LiveId" clId="{EB763CD6-CD86-4E13-84AC-252C0C81B48F}" dt="2019-03-01T03:16:03.292" v="198" actId="403"/>
          <ac:spMkLst>
            <pc:docMk/>
            <pc:sldMk cId="2181552393" sldId="292"/>
            <ac:spMk id="6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2:50:25.653" v="19" actId="20577"/>
        <pc:sldMkLst>
          <pc:docMk/>
          <pc:sldMk cId="1537119216" sldId="294"/>
        </pc:sldMkLst>
        <pc:spChg chg="mod">
          <ac:chgData name="william a" userId="c66c7249b60d4ab2" providerId="LiveId" clId="{EB763CD6-CD86-4E13-84AC-252C0C81B48F}" dt="2019-03-01T02:50:25.653" v="19" actId="20577"/>
          <ac:spMkLst>
            <pc:docMk/>
            <pc:sldMk cId="1537119216" sldId="294"/>
            <ac:spMk id="3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09:24.268" v="79" actId="20577"/>
        <pc:sldMkLst>
          <pc:docMk/>
          <pc:sldMk cId="2008525872" sldId="297"/>
        </pc:sldMkLst>
        <pc:spChg chg="mod">
          <ac:chgData name="william a" userId="c66c7249b60d4ab2" providerId="LiveId" clId="{EB763CD6-CD86-4E13-84AC-252C0C81B48F}" dt="2019-03-01T03:09:24.268" v="79" actId="20577"/>
          <ac:spMkLst>
            <pc:docMk/>
            <pc:sldMk cId="2008525872" sldId="297"/>
            <ac:spMk id="3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20:18.458" v="392" actId="27636"/>
        <pc:sldMkLst>
          <pc:docMk/>
          <pc:sldMk cId="3274302006" sldId="299"/>
        </pc:sldMkLst>
        <pc:spChg chg="mod">
          <ac:chgData name="william a" userId="c66c7249b60d4ab2" providerId="LiveId" clId="{EB763CD6-CD86-4E13-84AC-252C0C81B48F}" dt="2019-03-01T03:20:18.458" v="392" actId="27636"/>
          <ac:spMkLst>
            <pc:docMk/>
            <pc:sldMk cId="3274302006" sldId="299"/>
            <ac:spMk id="5" creationId="{FD43CC9E-2272-4342-89E7-EFDDBCE427C6}"/>
          </ac:spMkLst>
        </pc:spChg>
      </pc:sldChg>
      <pc:sldChg chg="addSp delSp modSp delAnim modAnim">
        <pc:chgData name="william a" userId="c66c7249b60d4ab2" providerId="LiveId" clId="{EB763CD6-CD86-4E13-84AC-252C0C81B48F}" dt="2019-03-01T04:05:59.893" v="1296" actId="20577"/>
        <pc:sldMkLst>
          <pc:docMk/>
          <pc:sldMk cId="1255962171" sldId="304"/>
        </pc:sldMkLst>
        <pc:spChg chg="add mod">
          <ac:chgData name="william a" userId="c66c7249b60d4ab2" providerId="LiveId" clId="{EB763CD6-CD86-4E13-84AC-252C0C81B48F}" dt="2019-03-01T04:00:40.582" v="1177" actId="1076"/>
          <ac:spMkLst>
            <pc:docMk/>
            <pc:sldMk cId="1255962171" sldId="304"/>
            <ac:spMk id="2" creationId="{8818E63E-1C10-4EDE-BCCF-52B1C304F9BF}"/>
          </ac:spMkLst>
        </pc:spChg>
        <pc:spChg chg="add mod">
          <ac:chgData name="william a" userId="c66c7249b60d4ab2" providerId="LiveId" clId="{EB763CD6-CD86-4E13-84AC-252C0C81B48F}" dt="2019-03-01T04:05:59.893" v="1296" actId="20577"/>
          <ac:spMkLst>
            <pc:docMk/>
            <pc:sldMk cId="1255962171" sldId="304"/>
            <ac:spMk id="3" creationId="{48A9399C-DB6C-46DB-820B-E87A993280A0}"/>
          </ac:spMkLst>
        </pc:spChg>
        <pc:spChg chg="mod">
          <ac:chgData name="william a" userId="c66c7249b60d4ab2" providerId="LiveId" clId="{EB763CD6-CD86-4E13-84AC-252C0C81B48F}" dt="2019-03-01T04:02:16.239" v="1186"/>
          <ac:spMkLst>
            <pc:docMk/>
            <pc:sldMk cId="1255962171" sldId="304"/>
            <ac:spMk id="4" creationId="{E90E9F96-D5DB-4B87-8D63-F04F6830A1CD}"/>
          </ac:spMkLst>
        </pc:spChg>
        <pc:spChg chg="mod">
          <ac:chgData name="william a" userId="c66c7249b60d4ab2" providerId="LiveId" clId="{EB763CD6-CD86-4E13-84AC-252C0C81B48F}" dt="2019-03-01T04:00:30.809" v="1174" actId="20577"/>
          <ac:spMkLst>
            <pc:docMk/>
            <pc:sldMk cId="1255962171" sldId="304"/>
            <ac:spMk id="7" creationId="{B8B9CB14-9CA8-459B-9D55-F45836BFAD29}"/>
          </ac:spMkLst>
        </pc:spChg>
        <pc:spChg chg="del">
          <ac:chgData name="william a" userId="c66c7249b60d4ab2" providerId="LiveId" clId="{EB763CD6-CD86-4E13-84AC-252C0C81B48F}" dt="2019-03-01T04:01:43.571" v="1181" actId="478"/>
          <ac:spMkLst>
            <pc:docMk/>
            <pc:sldMk cId="1255962171" sldId="304"/>
            <ac:spMk id="17" creationId="{2CC66843-857F-492F-8319-8A1E9F90334B}"/>
          </ac:spMkLst>
        </pc:spChg>
        <pc:spChg chg="del mod">
          <ac:chgData name="william a" userId="c66c7249b60d4ab2" providerId="LiveId" clId="{EB763CD6-CD86-4E13-84AC-252C0C81B48F}" dt="2019-03-01T04:01:08.098" v="1180" actId="478"/>
          <ac:spMkLst>
            <pc:docMk/>
            <pc:sldMk cId="1255962171" sldId="304"/>
            <ac:spMk id="19" creationId="{D4845207-8C7B-4856-93E2-D80140FC0601}"/>
          </ac:spMkLst>
        </pc:spChg>
      </pc:sldChg>
      <pc:sldChg chg="modSp">
        <pc:chgData name="william a" userId="c66c7249b60d4ab2" providerId="LiveId" clId="{EB763CD6-CD86-4E13-84AC-252C0C81B48F}" dt="2019-03-01T03:46:21.327" v="689" actId="115"/>
        <pc:sldMkLst>
          <pc:docMk/>
          <pc:sldMk cId="249261420" sldId="308"/>
        </pc:sldMkLst>
        <pc:spChg chg="mod">
          <ac:chgData name="william a" userId="c66c7249b60d4ab2" providerId="LiveId" clId="{EB763CD6-CD86-4E13-84AC-252C0C81B48F}" dt="2019-03-01T03:46:21.327" v="689" actId="115"/>
          <ac:spMkLst>
            <pc:docMk/>
            <pc:sldMk cId="249261420" sldId="308"/>
            <ac:spMk id="3" creationId="{8597F8B1-66DC-42FE-ADC1-8270814C5AB7}"/>
          </ac:spMkLst>
        </pc:spChg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4250402509" sldId="309"/>
        </pc:sldMkLst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513000580" sldId="310"/>
        </pc:sldMkLst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1637789823" sldId="311"/>
        </pc:sldMkLst>
      </pc:sldChg>
      <pc:sldChg chg="ord">
        <pc:chgData name="william a" userId="c66c7249b60d4ab2" providerId="LiveId" clId="{EB763CD6-CD86-4E13-84AC-252C0C81B48F}" dt="2019-03-01T03:47:27.786" v="702"/>
        <pc:sldMkLst>
          <pc:docMk/>
          <pc:sldMk cId="126883724" sldId="312"/>
        </pc:sldMkLst>
      </pc:sldChg>
      <pc:sldChg chg="modSp ord">
        <pc:chgData name="william a" userId="c66c7249b60d4ab2" providerId="LiveId" clId="{EB763CD6-CD86-4E13-84AC-252C0C81B48F}" dt="2019-03-01T03:47:20.071" v="701" actId="20577"/>
        <pc:sldMkLst>
          <pc:docMk/>
          <pc:sldMk cId="3947892698" sldId="313"/>
        </pc:sldMkLst>
        <pc:spChg chg="mod">
          <ac:chgData name="william a" userId="c66c7249b60d4ab2" providerId="LiveId" clId="{EB763CD6-CD86-4E13-84AC-252C0C81B48F}" dt="2019-03-01T03:47:20.071" v="701" actId="20577"/>
          <ac:spMkLst>
            <pc:docMk/>
            <pc:sldMk cId="3947892698" sldId="313"/>
            <ac:spMk id="3" creationId="{00000000-0000-0000-0000-000000000000}"/>
          </ac:spMkLst>
        </pc:spChg>
        <pc:spChg chg="mod">
          <ac:chgData name="william a" userId="c66c7249b60d4ab2" providerId="LiveId" clId="{EB763CD6-CD86-4E13-84AC-252C0C81B48F}" dt="2019-03-01T03:47:15.199" v="691"/>
          <ac:spMkLst>
            <pc:docMk/>
            <pc:sldMk cId="3947892698" sldId="313"/>
            <ac:spMk id="5" creationId="{00000000-0000-0000-0000-000000000000}"/>
          </ac:spMkLst>
        </pc:spChg>
      </pc:sldChg>
      <pc:sldChg chg="ord">
        <pc:chgData name="william a" userId="c66c7249b60d4ab2" providerId="LiveId" clId="{EB763CD6-CD86-4E13-84AC-252C0C81B48F}" dt="2019-03-01T03:46:56.151" v="690"/>
        <pc:sldMkLst>
          <pc:docMk/>
          <pc:sldMk cId="1324263598" sldId="314"/>
        </pc:sldMkLst>
      </pc:sldChg>
      <pc:sldChg chg="modSp">
        <pc:chgData name="william a" userId="c66c7249b60d4ab2" providerId="LiveId" clId="{EB763CD6-CD86-4E13-84AC-252C0C81B48F}" dt="2019-03-01T03:31:13.623" v="518" actId="113"/>
        <pc:sldMkLst>
          <pc:docMk/>
          <pc:sldMk cId="1247029518" sldId="315"/>
        </pc:sldMkLst>
        <pc:spChg chg="mod">
          <ac:chgData name="william a" userId="c66c7249b60d4ab2" providerId="LiveId" clId="{EB763CD6-CD86-4E13-84AC-252C0C81B48F}" dt="2019-03-01T03:31:13.623" v="518" actId="113"/>
          <ac:spMkLst>
            <pc:docMk/>
            <pc:sldMk cId="1247029518" sldId="315"/>
            <ac:spMk id="5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4:10:29.965" v="1310" actId="20577"/>
        <pc:sldMkLst>
          <pc:docMk/>
          <pc:sldMk cId="1537261357" sldId="326"/>
        </pc:sldMkLst>
        <pc:spChg chg="mod">
          <ac:chgData name="william a" userId="c66c7249b60d4ab2" providerId="LiveId" clId="{EB763CD6-CD86-4E13-84AC-252C0C81B48F}" dt="2019-03-01T04:10:29.965" v="1310" actId="20577"/>
          <ac:spMkLst>
            <pc:docMk/>
            <pc:sldMk cId="1537261357" sldId="326"/>
            <ac:spMk id="3" creationId="{7FE93C04-61B5-4697-9BDA-9996C73AA4C1}"/>
          </ac:spMkLst>
        </pc:spChg>
      </pc:sldChg>
      <pc:sldChg chg="modSp">
        <pc:chgData name="william a" userId="c66c7249b60d4ab2" providerId="LiveId" clId="{EB763CD6-CD86-4E13-84AC-252C0C81B48F}" dt="2019-03-01T03:54:07.393" v="997" actId="6549"/>
        <pc:sldMkLst>
          <pc:docMk/>
          <pc:sldMk cId="3264001291" sldId="328"/>
        </pc:sldMkLst>
        <pc:spChg chg="mod">
          <ac:chgData name="william a" userId="c66c7249b60d4ab2" providerId="LiveId" clId="{EB763CD6-CD86-4E13-84AC-252C0C81B48F}" dt="2019-03-01T03:54:07.393" v="997" actId="6549"/>
          <ac:spMkLst>
            <pc:docMk/>
            <pc:sldMk cId="3264001291" sldId="328"/>
            <ac:spMk id="3" creationId="{7FE93C04-61B5-4697-9BDA-9996C73AA4C1}"/>
          </ac:spMkLst>
        </pc:spChg>
      </pc:sldChg>
      <pc:sldChg chg="modSp">
        <pc:chgData name="william a" userId="c66c7249b60d4ab2" providerId="LiveId" clId="{EB763CD6-CD86-4E13-84AC-252C0C81B48F}" dt="2019-03-01T03:54:31.536" v="1016" actId="14100"/>
        <pc:sldMkLst>
          <pc:docMk/>
          <pc:sldMk cId="965981008" sldId="329"/>
        </pc:sldMkLst>
        <pc:spChg chg="mod">
          <ac:chgData name="william a" userId="c66c7249b60d4ab2" providerId="LiveId" clId="{EB763CD6-CD86-4E13-84AC-252C0C81B48F}" dt="2019-03-01T03:54:31.536" v="1016" actId="14100"/>
          <ac:spMkLst>
            <pc:docMk/>
            <pc:sldMk cId="965981008" sldId="329"/>
            <ac:spMk id="2" creationId="{5C34C8F3-E9E9-4EC1-A0E1-066298102E36}"/>
          </ac:spMkLst>
        </pc:spChg>
      </pc:sldChg>
      <pc:sldChg chg="modSp">
        <pc:chgData name="william a" userId="c66c7249b60d4ab2" providerId="LiveId" clId="{EB763CD6-CD86-4E13-84AC-252C0C81B48F}" dt="2019-03-01T03:54:51.638" v="1029" actId="14100"/>
        <pc:sldMkLst>
          <pc:docMk/>
          <pc:sldMk cId="3303701694" sldId="331"/>
        </pc:sldMkLst>
        <pc:spChg chg="mod">
          <ac:chgData name="william a" userId="c66c7249b60d4ab2" providerId="LiveId" clId="{EB763CD6-CD86-4E13-84AC-252C0C81B48F}" dt="2019-03-01T03:54:51.638" v="1029" actId="14100"/>
          <ac:spMkLst>
            <pc:docMk/>
            <pc:sldMk cId="3303701694" sldId="331"/>
            <ac:spMk id="2" creationId="{5C34C8F3-E9E9-4EC1-A0E1-066298102E36}"/>
          </ac:spMkLst>
        </pc:spChg>
      </pc:sldChg>
      <pc:sldChg chg="modSp">
        <pc:chgData name="william a" userId="c66c7249b60d4ab2" providerId="LiveId" clId="{EB763CD6-CD86-4E13-84AC-252C0C81B48F}" dt="2019-03-01T03:55:43.866" v="1042" actId="14100"/>
        <pc:sldMkLst>
          <pc:docMk/>
          <pc:sldMk cId="3842361394" sldId="332"/>
        </pc:sldMkLst>
        <pc:spChg chg="mod">
          <ac:chgData name="william a" userId="c66c7249b60d4ab2" providerId="LiveId" clId="{EB763CD6-CD86-4E13-84AC-252C0C81B48F}" dt="2019-03-01T03:55:43.866" v="1042" actId="14100"/>
          <ac:spMkLst>
            <pc:docMk/>
            <pc:sldMk cId="3842361394" sldId="332"/>
            <ac:spMk id="2" creationId="{5C34C8F3-E9E9-4EC1-A0E1-066298102E36}"/>
          </ac:spMkLst>
        </pc:spChg>
        <pc:spChg chg="mod">
          <ac:chgData name="william a" userId="c66c7249b60d4ab2" providerId="LiveId" clId="{EB763CD6-CD86-4E13-84AC-252C0C81B48F}" dt="2019-03-01T03:55:36.067" v="1040" actId="108"/>
          <ac:spMkLst>
            <pc:docMk/>
            <pc:sldMk cId="3842361394" sldId="332"/>
            <ac:spMk id="3" creationId="{7FE93C04-61B5-4697-9BDA-9996C73AA4C1}"/>
          </ac:spMkLst>
        </pc:spChg>
      </pc:sldChg>
      <pc:sldChg chg="addSp delSp modSp add del modTransition">
        <pc:chgData name="william a" userId="c66c7249b60d4ab2" providerId="LiveId" clId="{EB763CD6-CD86-4E13-84AC-252C0C81B48F}" dt="2019-03-01T03:48:46.010" v="745"/>
        <pc:sldMkLst>
          <pc:docMk/>
          <pc:sldMk cId="2052838517" sldId="334"/>
        </pc:sldMkLst>
        <pc:spChg chg="add mod">
          <ac:chgData name="william a" userId="c66c7249b60d4ab2" providerId="LiveId" clId="{EB763CD6-CD86-4E13-84AC-252C0C81B48F}" dt="2019-03-01T03:48:37.902" v="744" actId="20577"/>
          <ac:spMkLst>
            <pc:docMk/>
            <pc:sldMk cId="2052838517" sldId="334"/>
            <ac:spMk id="2" creationId="{A142EB46-D0F2-4A77-85A1-6FD48128CE8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4" creationId="{00000000-0000-0000-0000-00000000000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5" creationId="{00000000-0000-0000-0000-00000000000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6" creationId="{00000000-0000-0000-0000-000000000000}"/>
          </ac:spMkLst>
        </pc:spChg>
        <pc:spChg chg="add del">
          <ac:chgData name="william a" userId="c66c7249b60d4ab2" providerId="LiveId" clId="{EB763CD6-CD86-4E13-84AC-252C0C81B48F}" dt="2019-03-01T03:48:00.053" v="731" actId="478"/>
          <ac:spMkLst>
            <pc:docMk/>
            <pc:sldMk cId="2052838517" sldId="334"/>
            <ac:spMk id="7" creationId="{00000000-0000-0000-0000-000000000000}"/>
          </ac:spMkLst>
        </pc:spChg>
      </pc:sldChg>
      <pc:sldChg chg="modSp modTransition">
        <pc:chgData name="william a" userId="c66c7249b60d4ab2" providerId="LiveId" clId="{EB763CD6-CD86-4E13-84AC-252C0C81B48F}" dt="2019-03-01T03:50:13.020" v="765"/>
        <pc:sldMkLst>
          <pc:docMk/>
          <pc:sldMk cId="3065506444" sldId="335"/>
        </pc:sldMkLst>
        <pc:spChg chg="mod">
          <ac:chgData name="william a" userId="c66c7249b60d4ab2" providerId="LiveId" clId="{EB763CD6-CD86-4E13-84AC-252C0C81B48F}" dt="2019-03-01T03:49:38.341" v="759" actId="20577"/>
          <ac:spMkLst>
            <pc:docMk/>
            <pc:sldMk cId="3065506444" sldId="335"/>
            <ac:spMk id="3" creationId="{00000000-0000-0000-0000-000000000000}"/>
          </ac:spMkLst>
        </pc:spChg>
        <pc:spChg chg="mod">
          <ac:chgData name="william a" userId="c66c7249b60d4ab2" providerId="LiveId" clId="{EB763CD6-CD86-4E13-84AC-252C0C81B48F}" dt="2019-03-01T03:49:46.543" v="761" actId="6549"/>
          <ac:spMkLst>
            <pc:docMk/>
            <pc:sldMk cId="3065506444" sldId="335"/>
            <ac:spMk id="7" creationId="{05891812-8180-484D-ADAF-F96E98CC00E3}"/>
          </ac:spMkLst>
        </pc:spChg>
        <pc:picChg chg="mod">
          <ac:chgData name="william a" userId="c66c7249b60d4ab2" providerId="LiveId" clId="{EB763CD6-CD86-4E13-84AC-252C0C81B48F}" dt="2019-03-01T03:49:24.350" v="755" actId="14826"/>
          <ac:picMkLst>
            <pc:docMk/>
            <pc:sldMk cId="3065506444" sldId="335"/>
            <ac:picMk id="6" creationId="{352A625D-D974-4A41-BBDA-F8A6601B8ED1}"/>
          </ac:picMkLst>
        </pc:picChg>
        <pc:picChg chg="ord">
          <ac:chgData name="william a" userId="c66c7249b60d4ab2" providerId="LiveId" clId="{EB763CD6-CD86-4E13-84AC-252C0C81B48F}" dt="2019-03-01T03:49:58.090" v="763" actId="166"/>
          <ac:picMkLst>
            <pc:docMk/>
            <pc:sldMk cId="3065506444" sldId="335"/>
            <ac:picMk id="9" creationId="{F940FAFE-1C5D-41AC-ABFE-23B62BFF3481}"/>
          </ac:picMkLst>
        </pc:picChg>
        <pc:picChg chg="mod">
          <ac:chgData name="william a" userId="c66c7249b60d4ab2" providerId="LiveId" clId="{EB763CD6-CD86-4E13-84AC-252C0C81B48F}" dt="2019-03-01T03:50:05.050" v="764" actId="1076"/>
          <ac:picMkLst>
            <pc:docMk/>
            <pc:sldMk cId="3065506444" sldId="335"/>
            <ac:picMk id="10" creationId="{A46ABE1B-7E44-42F0-AE12-CE8CD50BC023}"/>
          </ac:picMkLst>
        </pc:picChg>
      </pc:sldChg>
      <pc:sldChg chg="modSp">
        <pc:chgData name="william a" userId="c66c7249b60d4ab2" providerId="LiveId" clId="{EB763CD6-CD86-4E13-84AC-252C0C81B48F}" dt="2019-03-01T03:50:22.936" v="766" actId="14100"/>
        <pc:sldMkLst>
          <pc:docMk/>
          <pc:sldMk cId="1965489894" sldId="336"/>
        </pc:sldMkLst>
        <pc:spChg chg="mod">
          <ac:chgData name="william a" userId="c66c7249b60d4ab2" providerId="LiveId" clId="{EB763CD6-CD86-4E13-84AC-252C0C81B48F}" dt="2019-03-01T03:50:22.936" v="766" actId="14100"/>
          <ac:spMkLst>
            <pc:docMk/>
            <pc:sldMk cId="1965489894" sldId="336"/>
            <ac:spMk id="4" creationId="{00000000-0000-0000-0000-000000000000}"/>
          </ac:spMkLst>
        </pc:spChg>
      </pc:sldChg>
      <pc:sldChg chg="modSp modAnim">
        <pc:chgData name="william a" userId="c66c7249b60d4ab2" providerId="LiveId" clId="{EB763CD6-CD86-4E13-84AC-252C0C81B48F}" dt="2019-03-01T03:57:25.427" v="1121" actId="688"/>
        <pc:sldMkLst>
          <pc:docMk/>
          <pc:sldMk cId="3505153586" sldId="337"/>
        </pc:sldMkLst>
        <pc:spChg chg="mod">
          <ac:chgData name="william a" userId="c66c7249b60d4ab2" providerId="LiveId" clId="{EB763CD6-CD86-4E13-84AC-252C0C81B48F}" dt="2019-03-01T03:57:19.827" v="1120" actId="688"/>
          <ac:spMkLst>
            <pc:docMk/>
            <pc:sldMk cId="3505153586" sldId="337"/>
            <ac:spMk id="30" creationId="{18A489D0-2A9A-4E93-9472-66F92D257CA4}"/>
          </ac:spMkLst>
        </pc:spChg>
        <pc:spChg chg="mod">
          <ac:chgData name="william a" userId="c66c7249b60d4ab2" providerId="LiveId" clId="{EB763CD6-CD86-4E13-84AC-252C0C81B48F}" dt="2019-03-01T03:57:25.427" v="1121" actId="688"/>
          <ac:spMkLst>
            <pc:docMk/>
            <pc:sldMk cId="3505153586" sldId="337"/>
            <ac:spMk id="31" creationId="{BB268E13-8D42-458F-B828-7AD8AF599BCE}"/>
          </ac:spMkLst>
        </pc:spChg>
      </pc:sldChg>
      <pc:sldChg chg="delSp modSp add">
        <pc:chgData name="william a" userId="c66c7249b60d4ab2" providerId="LiveId" clId="{EB763CD6-CD86-4E13-84AC-252C0C81B48F}" dt="2019-03-01T03:56:26.807" v="1114" actId="1076"/>
        <pc:sldMkLst>
          <pc:docMk/>
          <pc:sldMk cId="1284511476" sldId="341"/>
        </pc:sldMkLst>
        <pc:spChg chg="mod">
          <ac:chgData name="william a" userId="c66c7249b60d4ab2" providerId="LiveId" clId="{EB763CD6-CD86-4E13-84AC-252C0C81B48F}" dt="2019-03-01T03:56:26.807" v="1114" actId="1076"/>
          <ac:spMkLst>
            <pc:docMk/>
            <pc:sldMk cId="1284511476" sldId="341"/>
            <ac:spMk id="2" creationId="{5C34C8F3-E9E9-4EC1-A0E1-066298102E36}"/>
          </ac:spMkLst>
        </pc:spChg>
        <pc:spChg chg="mod">
          <ac:chgData name="william a" userId="c66c7249b60d4ab2" providerId="LiveId" clId="{EB763CD6-CD86-4E13-84AC-252C0C81B48F}" dt="2019-03-01T03:56:04.059" v="1048" actId="108"/>
          <ac:spMkLst>
            <pc:docMk/>
            <pc:sldMk cId="1284511476" sldId="341"/>
            <ac:spMk id="3" creationId="{7FE93C04-61B5-4697-9BDA-9996C73AA4C1}"/>
          </ac:spMkLst>
        </pc:spChg>
        <pc:spChg chg="del">
          <ac:chgData name="william a" userId="c66c7249b60d4ab2" providerId="LiveId" clId="{EB763CD6-CD86-4E13-84AC-252C0C81B48F}" dt="2019-03-01T03:56:06.053" v="1049" actId="478"/>
          <ac:spMkLst>
            <pc:docMk/>
            <pc:sldMk cId="1284511476" sldId="341"/>
            <ac:spMk id="5" creationId="{74B85902-88EE-48E5-9097-3FA8697BD83E}"/>
          </ac:spMkLst>
        </pc:spChg>
      </pc:sldChg>
      <pc:sldMasterChg chg="add del addSldLayout delSldLayout">
        <pc:chgData name="william a" userId="c66c7249b60d4ab2" providerId="LiveId" clId="{EB763CD6-CD86-4E13-84AC-252C0C81B48F}" dt="2019-03-01T03:47:41.369" v="727" actId="2696"/>
        <pc:sldMasterMkLst>
          <pc:docMk/>
          <pc:sldMasterMk cId="2418353020" sldId="2147483667"/>
        </pc:sldMasterMkLst>
        <pc:sldLayoutChg chg="add del">
          <pc:chgData name="william a" userId="c66c7249b60d4ab2" providerId="LiveId" clId="{EB763CD6-CD86-4E13-84AC-252C0C81B48F}" dt="2019-03-01T03:47:41.369" v="727" actId="2696"/>
          <pc:sldLayoutMkLst>
            <pc:docMk/>
            <pc:sldMasterMk cId="2418353020" sldId="2147483667"/>
            <pc:sldLayoutMk cId="4249820156" sldId="2147483668"/>
          </pc:sldLayoutMkLst>
        </pc:sldLayoutChg>
        <pc:sldLayoutChg chg="add del">
          <pc:chgData name="william a" userId="c66c7249b60d4ab2" providerId="LiveId" clId="{EB763CD6-CD86-4E13-84AC-252C0C81B48F}" dt="2019-03-01T03:47:41.366" v="726" actId="2696"/>
          <pc:sldLayoutMkLst>
            <pc:docMk/>
            <pc:sldMasterMk cId="2418353020" sldId="2147483667"/>
            <pc:sldLayoutMk cId="1070169093" sldId="2147483669"/>
          </pc:sldLayoutMkLst>
        </pc:sldLayoutChg>
        <pc:sldLayoutChg chg="add del">
          <pc:chgData name="william a" userId="c66c7249b60d4ab2" providerId="LiveId" clId="{EB763CD6-CD86-4E13-84AC-252C0C81B48F}" dt="2019-03-01T03:47:41.362" v="725" actId="2696"/>
          <pc:sldLayoutMkLst>
            <pc:docMk/>
            <pc:sldMasterMk cId="2418353020" sldId="2147483667"/>
            <pc:sldLayoutMk cId="4114565870" sldId="2147483670"/>
          </pc:sldLayoutMkLst>
        </pc:sldLayoutChg>
        <pc:sldLayoutChg chg="add del">
          <pc:chgData name="william a" userId="c66c7249b60d4ab2" providerId="LiveId" clId="{EB763CD6-CD86-4E13-84AC-252C0C81B48F}" dt="2019-03-01T03:47:41.359" v="724" actId="2696"/>
          <pc:sldLayoutMkLst>
            <pc:docMk/>
            <pc:sldMasterMk cId="2418353020" sldId="2147483667"/>
            <pc:sldLayoutMk cId="4249644304" sldId="2147483671"/>
          </pc:sldLayoutMkLst>
        </pc:sldLayoutChg>
        <pc:sldLayoutChg chg="add del">
          <pc:chgData name="william a" userId="c66c7249b60d4ab2" providerId="LiveId" clId="{EB763CD6-CD86-4E13-84AC-252C0C81B48F}" dt="2019-03-01T03:47:41.356" v="723" actId="2696"/>
          <pc:sldLayoutMkLst>
            <pc:docMk/>
            <pc:sldMasterMk cId="2418353020" sldId="2147483667"/>
            <pc:sldLayoutMk cId="219503651" sldId="2147483672"/>
          </pc:sldLayoutMkLst>
        </pc:sldLayoutChg>
        <pc:sldLayoutChg chg="add del">
          <pc:chgData name="william a" userId="c66c7249b60d4ab2" providerId="LiveId" clId="{EB763CD6-CD86-4E13-84AC-252C0C81B48F}" dt="2019-03-01T03:47:41.354" v="722" actId="2696"/>
          <pc:sldLayoutMkLst>
            <pc:docMk/>
            <pc:sldMasterMk cId="2418353020" sldId="2147483667"/>
            <pc:sldLayoutMk cId="1412714733" sldId="2147483673"/>
          </pc:sldLayoutMkLst>
        </pc:sldLayoutChg>
        <pc:sldLayoutChg chg="add del">
          <pc:chgData name="william a" userId="c66c7249b60d4ab2" providerId="LiveId" clId="{EB763CD6-CD86-4E13-84AC-252C0C81B48F}" dt="2019-03-01T03:47:41.351" v="721" actId="2696"/>
          <pc:sldLayoutMkLst>
            <pc:docMk/>
            <pc:sldMasterMk cId="2418353020" sldId="2147483667"/>
            <pc:sldLayoutMk cId="2712869577" sldId="2147483674"/>
          </pc:sldLayoutMkLst>
        </pc:sldLayoutChg>
        <pc:sldLayoutChg chg="add del">
          <pc:chgData name="william a" userId="c66c7249b60d4ab2" providerId="LiveId" clId="{EB763CD6-CD86-4E13-84AC-252C0C81B48F}" dt="2019-03-01T03:47:41.349" v="720" actId="2696"/>
          <pc:sldLayoutMkLst>
            <pc:docMk/>
            <pc:sldMasterMk cId="2418353020" sldId="2147483667"/>
            <pc:sldLayoutMk cId="3163485168" sldId="2147483675"/>
          </pc:sldLayoutMkLst>
        </pc:sldLayoutChg>
        <pc:sldLayoutChg chg="add del">
          <pc:chgData name="william a" userId="c66c7249b60d4ab2" providerId="LiveId" clId="{EB763CD6-CD86-4E13-84AC-252C0C81B48F}" dt="2019-03-01T03:47:41.347" v="719" actId="2696"/>
          <pc:sldLayoutMkLst>
            <pc:docMk/>
            <pc:sldMasterMk cId="2418353020" sldId="2147483667"/>
            <pc:sldLayoutMk cId="4190474639" sldId="2147483676"/>
          </pc:sldLayoutMkLst>
        </pc:sldLayoutChg>
        <pc:sldLayoutChg chg="add del">
          <pc:chgData name="william a" userId="c66c7249b60d4ab2" providerId="LiveId" clId="{EB763CD6-CD86-4E13-84AC-252C0C81B48F}" dt="2019-03-01T03:47:41.345" v="718" actId="2696"/>
          <pc:sldLayoutMkLst>
            <pc:docMk/>
            <pc:sldMasterMk cId="2418353020" sldId="2147483667"/>
            <pc:sldLayoutMk cId="2037505121" sldId="2147483677"/>
          </pc:sldLayoutMkLst>
        </pc:sldLayoutChg>
        <pc:sldLayoutChg chg="add del">
          <pc:chgData name="william a" userId="c66c7249b60d4ab2" providerId="LiveId" clId="{EB763CD6-CD86-4E13-84AC-252C0C81B48F}" dt="2019-03-01T03:47:41.344" v="717" actId="2696"/>
          <pc:sldLayoutMkLst>
            <pc:docMk/>
            <pc:sldMasterMk cId="2418353020" sldId="2147483667"/>
            <pc:sldLayoutMk cId="2433585724" sldId="2147483678"/>
          </pc:sldLayoutMkLst>
        </pc:sldLayoutChg>
      </pc:sldMasterChg>
    </pc:docChg>
  </pc:docChgLst>
  <pc:docChgLst>
    <pc:chgData name="william a" userId="c66c7249b60d4ab2" providerId="LiveId" clId="{70AE5C35-3D98-401E-A046-01C583DF2644}"/>
    <pc:docChg chg="undo custSel addSld delSld modSld sldOrd">
      <pc:chgData name="william a" userId="c66c7249b60d4ab2" providerId="LiveId" clId="{70AE5C35-3D98-401E-A046-01C583DF2644}" dt="2019-04-01T22:40:52.812" v="6803" actId="20577"/>
      <pc:docMkLst>
        <pc:docMk/>
      </pc:docMkLst>
      <pc:sldChg chg="modSp">
        <pc:chgData name="william a" userId="c66c7249b60d4ab2" providerId="LiveId" clId="{70AE5C35-3D98-401E-A046-01C583DF2644}" dt="2019-04-01T22:38:45.054" v="6703" actId="20577"/>
        <pc:sldMkLst>
          <pc:docMk/>
          <pc:sldMk cId="1220587904" sldId="258"/>
        </pc:sldMkLst>
        <pc:spChg chg="mod">
          <ac:chgData name="william a" userId="c66c7249b60d4ab2" providerId="LiveId" clId="{70AE5C35-3D98-401E-A046-01C583DF2644}" dt="2019-04-01T22:38:45.054" v="6703" actId="20577"/>
          <ac:spMkLst>
            <pc:docMk/>
            <pc:sldMk cId="1220587904" sldId="258"/>
            <ac:spMk id="3" creationId="{8597F8B1-66DC-42FE-ADC1-8270814C5AB7}"/>
          </ac:spMkLst>
        </pc:spChg>
      </pc:sldChg>
      <pc:sldChg chg="modSp">
        <pc:chgData name="william a" userId="c66c7249b60d4ab2" providerId="LiveId" clId="{70AE5C35-3D98-401E-A046-01C583DF2644}" dt="2019-04-01T22:38:08.931" v="6592" actId="27636"/>
        <pc:sldMkLst>
          <pc:docMk/>
          <pc:sldMk cId="2378864153" sldId="259"/>
        </pc:sldMkLst>
        <pc:spChg chg="mod">
          <ac:chgData name="william a" userId="c66c7249b60d4ab2" providerId="LiveId" clId="{70AE5C35-3D98-401E-A046-01C583DF2644}" dt="2019-04-01T22:38:08.931" v="6592" actId="27636"/>
          <ac:spMkLst>
            <pc:docMk/>
            <pc:sldMk cId="2378864153" sldId="259"/>
            <ac:spMk id="3" creationId="{8597F8B1-66DC-42FE-ADC1-8270814C5AB7}"/>
          </ac:spMkLst>
        </pc:spChg>
      </pc:sldChg>
      <pc:sldChg chg="modSp ord">
        <pc:chgData name="william a" userId="c66c7249b60d4ab2" providerId="LiveId" clId="{70AE5C35-3D98-401E-A046-01C583DF2644}" dt="2019-04-01T22:12:07.359" v="4570" actId="20577"/>
        <pc:sldMkLst>
          <pc:docMk/>
          <pc:sldMk cId="3359633195" sldId="261"/>
        </pc:sldMkLst>
        <pc:spChg chg="mod">
          <ac:chgData name="william a" userId="c66c7249b60d4ab2" providerId="LiveId" clId="{70AE5C35-3D98-401E-A046-01C583DF2644}" dt="2019-04-01T22:12:07.359" v="4570" actId="20577"/>
          <ac:spMkLst>
            <pc:docMk/>
            <pc:sldMk cId="3359633195" sldId="261"/>
            <ac:spMk id="3" creationId="{8597F8B1-66DC-42FE-ADC1-8270814C5AB7}"/>
          </ac:spMkLst>
        </pc:spChg>
      </pc:sldChg>
      <pc:sldChg chg="modSp ord">
        <pc:chgData name="william a" userId="c66c7249b60d4ab2" providerId="LiveId" clId="{70AE5C35-3D98-401E-A046-01C583DF2644}" dt="2019-04-01T22:11:24.005" v="4544" actId="20577"/>
        <pc:sldMkLst>
          <pc:docMk/>
          <pc:sldMk cId="3083089769" sldId="262"/>
        </pc:sldMkLst>
        <pc:spChg chg="mod">
          <ac:chgData name="william a" userId="c66c7249b60d4ab2" providerId="LiveId" clId="{70AE5C35-3D98-401E-A046-01C583DF2644}" dt="2019-04-01T22:11:24.005" v="4544" actId="20577"/>
          <ac:spMkLst>
            <pc:docMk/>
            <pc:sldMk cId="3083089769" sldId="262"/>
            <ac:spMk id="3" creationId="{8597F8B1-66DC-42FE-ADC1-8270814C5AB7}"/>
          </ac:spMkLst>
        </pc:spChg>
      </pc:sldChg>
      <pc:sldChg chg="modSp">
        <pc:chgData name="william a" userId="c66c7249b60d4ab2" providerId="LiveId" clId="{70AE5C35-3D98-401E-A046-01C583DF2644}" dt="2019-04-01T22:40:52.812" v="6803" actId="20577"/>
        <pc:sldMkLst>
          <pc:docMk/>
          <pc:sldMk cId="3949192505" sldId="264"/>
        </pc:sldMkLst>
        <pc:spChg chg="mod">
          <ac:chgData name="william a" userId="c66c7249b60d4ab2" providerId="LiveId" clId="{70AE5C35-3D98-401E-A046-01C583DF2644}" dt="2019-04-01T22:40:52.812" v="6803" actId="20577"/>
          <ac:spMkLst>
            <pc:docMk/>
            <pc:sldMk cId="3949192505" sldId="264"/>
            <ac:spMk id="5" creationId="{FD43CC9E-2272-4342-89E7-EFDDBCE427C6}"/>
          </ac:spMkLst>
        </pc:spChg>
      </pc:sldChg>
      <pc:sldChg chg="modSp">
        <pc:chgData name="william a" userId="c66c7249b60d4ab2" providerId="LiveId" clId="{70AE5C35-3D98-401E-A046-01C583DF2644}" dt="2019-04-01T20:08:15.373" v="57" actId="5793"/>
        <pc:sldMkLst>
          <pc:docMk/>
          <pc:sldMk cId="235719617" sldId="265"/>
        </pc:sldMkLst>
        <pc:spChg chg="mod">
          <ac:chgData name="william a" userId="c66c7249b60d4ab2" providerId="LiveId" clId="{70AE5C35-3D98-401E-A046-01C583DF2644}" dt="2019-04-01T20:08:15.373" v="57" actId="5793"/>
          <ac:spMkLst>
            <pc:docMk/>
            <pc:sldMk cId="235719617" sldId="265"/>
            <ac:spMk id="5" creationId="{FD43CC9E-2272-4342-89E7-EFDDBCE427C6}"/>
          </ac:spMkLst>
        </pc:spChg>
      </pc:sldChg>
      <pc:sldChg chg="addSp modSp">
        <pc:chgData name="william a" userId="c66c7249b60d4ab2" providerId="LiveId" clId="{70AE5C35-3D98-401E-A046-01C583DF2644}" dt="2019-04-01T22:40:34.579" v="6761" actId="14100"/>
        <pc:sldMkLst>
          <pc:docMk/>
          <pc:sldMk cId="3914370379" sldId="266"/>
        </pc:sldMkLst>
        <pc:spChg chg="mod">
          <ac:chgData name="william a" userId="c66c7249b60d4ab2" providerId="LiveId" clId="{70AE5C35-3D98-401E-A046-01C583DF2644}" dt="2019-04-01T22:40:25.867" v="6758" actId="14100"/>
          <ac:spMkLst>
            <pc:docMk/>
            <pc:sldMk cId="3914370379" sldId="266"/>
            <ac:spMk id="5" creationId="{FD43CC9E-2272-4342-89E7-EFDDBCE427C6}"/>
          </ac:spMkLst>
        </pc:spChg>
        <pc:picChg chg="add mod">
          <ac:chgData name="william a" userId="c66c7249b60d4ab2" providerId="LiveId" clId="{70AE5C35-3D98-401E-A046-01C583DF2644}" dt="2019-04-01T22:40:34.579" v="6761" actId="14100"/>
          <ac:picMkLst>
            <pc:docMk/>
            <pc:sldMk cId="3914370379" sldId="266"/>
            <ac:picMk id="4098" creationId="{DD36AFE5-6F89-49DE-AE61-C8D05FEA47E9}"/>
          </ac:picMkLst>
        </pc:picChg>
      </pc:sldChg>
      <pc:sldChg chg="modSp ord modAnim">
        <pc:chgData name="william a" userId="c66c7249b60d4ab2" providerId="LiveId" clId="{70AE5C35-3D98-401E-A046-01C583DF2644}" dt="2019-04-01T22:03:36.731" v="4257"/>
        <pc:sldMkLst>
          <pc:docMk/>
          <pc:sldMk cId="117297808" sldId="269"/>
        </pc:sldMkLst>
        <pc:spChg chg="mod">
          <ac:chgData name="william a" userId="c66c7249b60d4ab2" providerId="LiveId" clId="{70AE5C35-3D98-401E-A046-01C583DF2644}" dt="2019-04-01T21:46:10.566" v="3555" actId="20577"/>
          <ac:spMkLst>
            <pc:docMk/>
            <pc:sldMk cId="117297808" sldId="269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1T22:00:24.397" v="4099" actId="27636"/>
          <ac:spMkLst>
            <pc:docMk/>
            <pc:sldMk cId="117297808" sldId="269"/>
            <ac:spMk id="5" creationId="{FD43CC9E-2272-4342-89E7-EFDDBCE427C6}"/>
          </ac:spMkLst>
        </pc:spChg>
      </pc:sldChg>
      <pc:sldChg chg="modSp">
        <pc:chgData name="william a" userId="c66c7249b60d4ab2" providerId="LiveId" clId="{70AE5C35-3D98-401E-A046-01C583DF2644}" dt="2019-04-01T20:09:05.916" v="93" actId="20577"/>
        <pc:sldMkLst>
          <pc:docMk/>
          <pc:sldMk cId="1037633287" sldId="270"/>
        </pc:sldMkLst>
        <pc:spChg chg="mod">
          <ac:chgData name="william a" userId="c66c7249b60d4ab2" providerId="LiveId" clId="{70AE5C35-3D98-401E-A046-01C583DF2644}" dt="2019-04-01T20:09:05.916" v="93" actId="20577"/>
          <ac:spMkLst>
            <pc:docMk/>
            <pc:sldMk cId="1037633287" sldId="270"/>
            <ac:spMk id="5" creationId="{FD43CC9E-2272-4342-89E7-EFDDBCE427C6}"/>
          </ac:spMkLst>
        </pc:spChg>
      </pc:sldChg>
      <pc:sldChg chg="ord modTransition">
        <pc:chgData name="william a" userId="c66c7249b60d4ab2" providerId="LiveId" clId="{70AE5C35-3D98-401E-A046-01C583DF2644}" dt="2019-04-01T22:33:41.116" v="6501"/>
        <pc:sldMkLst>
          <pc:docMk/>
          <pc:sldMk cId="571491768" sldId="271"/>
        </pc:sldMkLst>
      </pc:sldChg>
      <pc:sldChg chg="modSp">
        <pc:chgData name="william a" userId="c66c7249b60d4ab2" providerId="LiveId" clId="{70AE5C35-3D98-401E-A046-01C583DF2644}" dt="2019-04-01T22:36:25.208" v="6590" actId="14100"/>
        <pc:sldMkLst>
          <pc:docMk/>
          <pc:sldMk cId="171788545" sldId="281"/>
        </pc:sldMkLst>
        <pc:spChg chg="mod">
          <ac:chgData name="william a" userId="c66c7249b60d4ab2" providerId="LiveId" clId="{70AE5C35-3D98-401E-A046-01C583DF2644}" dt="2019-04-01T22:36:25.208" v="6590" actId="14100"/>
          <ac:spMkLst>
            <pc:docMk/>
            <pc:sldMk cId="171788545" sldId="281"/>
            <ac:spMk id="9221" creationId="{00000000-0000-0000-0000-000000000000}"/>
          </ac:spMkLst>
        </pc:spChg>
      </pc:sldChg>
      <pc:sldChg chg="modSp">
        <pc:chgData name="william a" userId="c66c7249b60d4ab2" providerId="LiveId" clId="{70AE5C35-3D98-401E-A046-01C583DF2644}" dt="2019-04-01T22:35:49.874" v="6580" actId="27636"/>
        <pc:sldMkLst>
          <pc:docMk/>
          <pc:sldMk cId="2757188961" sldId="283"/>
        </pc:sldMkLst>
        <pc:spChg chg="mod">
          <ac:chgData name="william a" userId="c66c7249b60d4ab2" providerId="LiveId" clId="{70AE5C35-3D98-401E-A046-01C583DF2644}" dt="2019-04-01T22:35:49.874" v="6580" actId="27636"/>
          <ac:spMkLst>
            <pc:docMk/>
            <pc:sldMk cId="2757188961" sldId="283"/>
            <ac:spMk id="9221" creationId="{00000000-0000-0000-0000-000000000000}"/>
          </ac:spMkLst>
        </pc:spChg>
      </pc:sldChg>
      <pc:sldChg chg="modSp">
        <pc:chgData name="william a" userId="c66c7249b60d4ab2" providerId="LiveId" clId="{70AE5C35-3D98-401E-A046-01C583DF2644}" dt="2019-04-01T22:35:29.116" v="6575" actId="5793"/>
        <pc:sldMkLst>
          <pc:docMk/>
          <pc:sldMk cId="2980554692" sldId="287"/>
        </pc:sldMkLst>
        <pc:spChg chg="mod">
          <ac:chgData name="william a" userId="c66c7249b60d4ab2" providerId="LiveId" clId="{70AE5C35-3D98-401E-A046-01C583DF2644}" dt="2019-04-01T22:35:29.116" v="6575" actId="5793"/>
          <ac:spMkLst>
            <pc:docMk/>
            <pc:sldMk cId="2980554692" sldId="287"/>
            <ac:spMk id="9221" creationId="{00000000-0000-0000-0000-000000000000}"/>
          </ac:spMkLst>
        </pc:spChg>
      </pc:sldChg>
      <pc:sldChg chg="modSp modAnim">
        <pc:chgData name="william a" userId="c66c7249b60d4ab2" providerId="LiveId" clId="{70AE5C35-3D98-401E-A046-01C583DF2644}" dt="2019-04-01T20:07:42.687" v="48" actId="6549"/>
        <pc:sldMkLst>
          <pc:docMk/>
          <pc:sldMk cId="2181552393" sldId="292"/>
        </pc:sldMkLst>
        <pc:spChg chg="mod">
          <ac:chgData name="william a" userId="c66c7249b60d4ab2" providerId="LiveId" clId="{70AE5C35-3D98-401E-A046-01C583DF2644}" dt="2019-04-01T20:07:42.687" v="48" actId="6549"/>
          <ac:spMkLst>
            <pc:docMk/>
            <pc:sldMk cId="2181552393" sldId="292"/>
            <ac:spMk id="6" creationId="{00000000-0000-0000-0000-000000000000}"/>
          </ac:spMkLst>
        </pc:spChg>
      </pc:sldChg>
      <pc:sldChg chg="modSp modAnim">
        <pc:chgData name="william a" userId="c66c7249b60d4ab2" providerId="LiveId" clId="{70AE5C35-3D98-401E-A046-01C583DF2644}" dt="2019-04-01T22:34:55.450" v="6551" actId="255"/>
        <pc:sldMkLst>
          <pc:docMk/>
          <pc:sldMk cId="2008525872" sldId="297"/>
        </pc:sldMkLst>
        <pc:spChg chg="mod">
          <ac:chgData name="william a" userId="c66c7249b60d4ab2" providerId="LiveId" clId="{70AE5C35-3D98-401E-A046-01C583DF2644}" dt="2019-04-01T22:34:55.450" v="6551" actId="255"/>
          <ac:spMkLst>
            <pc:docMk/>
            <pc:sldMk cId="2008525872" sldId="297"/>
            <ac:spMk id="3" creationId="{00000000-0000-0000-0000-000000000000}"/>
          </ac:spMkLst>
        </pc:spChg>
      </pc:sldChg>
      <pc:sldChg chg="modSp">
        <pc:chgData name="william a" userId="c66c7249b60d4ab2" providerId="LiveId" clId="{70AE5C35-3D98-401E-A046-01C583DF2644}" dt="2019-04-01T21:47:09.513" v="3647" actId="27636"/>
        <pc:sldMkLst>
          <pc:docMk/>
          <pc:sldMk cId="3274302006" sldId="299"/>
        </pc:sldMkLst>
        <pc:spChg chg="mod">
          <ac:chgData name="william a" userId="c66c7249b60d4ab2" providerId="LiveId" clId="{70AE5C35-3D98-401E-A046-01C583DF2644}" dt="2019-04-01T21:47:09.513" v="3647" actId="27636"/>
          <ac:spMkLst>
            <pc:docMk/>
            <pc:sldMk cId="3274302006" sldId="299"/>
            <ac:spMk id="5" creationId="{FD43CC9E-2272-4342-89E7-EFDDBCE427C6}"/>
          </ac:spMkLst>
        </pc:spChg>
      </pc:sldChg>
      <pc:sldChg chg="modSp">
        <pc:chgData name="william a" userId="c66c7249b60d4ab2" providerId="LiveId" clId="{70AE5C35-3D98-401E-A046-01C583DF2644}" dt="2019-04-01T22:39:24.169" v="6755" actId="20577"/>
        <pc:sldMkLst>
          <pc:docMk/>
          <pc:sldMk cId="249261420" sldId="308"/>
        </pc:sldMkLst>
        <pc:spChg chg="mod">
          <ac:chgData name="william a" userId="c66c7249b60d4ab2" providerId="LiveId" clId="{70AE5C35-3D98-401E-A046-01C583DF2644}" dt="2019-04-01T22:39:24.169" v="6755" actId="20577"/>
          <ac:spMkLst>
            <pc:docMk/>
            <pc:sldMk cId="249261420" sldId="308"/>
            <ac:spMk id="3" creationId="{8597F8B1-66DC-42FE-ADC1-8270814C5AB7}"/>
          </ac:spMkLst>
        </pc:spChg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4250402509" sldId="309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513000580" sldId="310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1637789823" sldId="311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126883724" sldId="312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3947892698" sldId="313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1324263598" sldId="314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1247029518" sldId="315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733036248" sldId="316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2407710576" sldId="317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4043691080" sldId="318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3767689278" sldId="319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687224696" sldId="320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2022373179" sldId="321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2236460263" sldId="323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2730665293" sldId="324"/>
        </pc:sldMkLst>
      </pc:sldChg>
      <pc:sldChg chg="ord modTransition">
        <pc:chgData name="william a" userId="c66c7249b60d4ab2" providerId="LiveId" clId="{70AE5C35-3D98-401E-A046-01C583DF2644}" dt="2019-04-01T22:09:53.915" v="4505"/>
        <pc:sldMkLst>
          <pc:docMk/>
          <pc:sldMk cId="253646991" sldId="325"/>
        </pc:sldMkLst>
      </pc:sldChg>
      <pc:sldChg chg="modSp">
        <pc:chgData name="william a" userId="c66c7249b60d4ab2" providerId="LiveId" clId="{70AE5C35-3D98-401E-A046-01C583DF2644}" dt="2019-04-01T22:25:36.088" v="5313" actId="20577"/>
        <pc:sldMkLst>
          <pc:docMk/>
          <pc:sldMk cId="1537261357" sldId="326"/>
        </pc:sldMkLst>
        <pc:spChg chg="mod">
          <ac:chgData name="william a" userId="c66c7249b60d4ab2" providerId="LiveId" clId="{70AE5C35-3D98-401E-A046-01C583DF2644}" dt="2019-04-01T22:25:36.088" v="5313" actId="20577"/>
          <ac:spMkLst>
            <pc:docMk/>
            <pc:sldMk cId="1537261357" sldId="326"/>
            <ac:spMk id="3" creationId="{7FE93C04-61B5-4697-9BDA-9996C73AA4C1}"/>
          </ac:spMkLst>
        </pc:spChg>
      </pc:sldChg>
      <pc:sldChg chg="modSp">
        <pc:chgData name="william a" userId="c66c7249b60d4ab2" providerId="LiveId" clId="{70AE5C35-3D98-401E-A046-01C583DF2644}" dt="2019-04-01T22:19:49.410" v="5163" actId="14"/>
        <pc:sldMkLst>
          <pc:docMk/>
          <pc:sldMk cId="1831717674" sldId="327"/>
        </pc:sldMkLst>
        <pc:spChg chg="mod">
          <ac:chgData name="william a" userId="c66c7249b60d4ab2" providerId="LiveId" clId="{70AE5C35-3D98-401E-A046-01C583DF2644}" dt="2019-04-01T22:19:49.410" v="5163" actId="14"/>
          <ac:spMkLst>
            <pc:docMk/>
            <pc:sldMk cId="1831717674" sldId="327"/>
            <ac:spMk id="3" creationId="{7FE93C04-61B5-4697-9BDA-9996C73AA4C1}"/>
          </ac:spMkLst>
        </pc:spChg>
      </pc:sldChg>
      <pc:sldChg chg="addSp modSp">
        <pc:chgData name="william a" userId="c66c7249b60d4ab2" providerId="LiveId" clId="{70AE5C35-3D98-401E-A046-01C583DF2644}" dt="2019-04-01T22:20:33.445" v="5187" actId="1076"/>
        <pc:sldMkLst>
          <pc:docMk/>
          <pc:sldMk cId="3264001291" sldId="328"/>
        </pc:sldMkLst>
        <pc:spChg chg="mod">
          <ac:chgData name="william a" userId="c66c7249b60d4ab2" providerId="LiveId" clId="{70AE5C35-3D98-401E-A046-01C583DF2644}" dt="2019-04-01T22:20:23.292" v="5184" actId="1076"/>
          <ac:spMkLst>
            <pc:docMk/>
            <pc:sldMk cId="3264001291" sldId="328"/>
            <ac:spMk id="3" creationId="{7FE93C04-61B5-4697-9BDA-9996C73AA4C1}"/>
          </ac:spMkLst>
        </pc:spChg>
        <pc:spChg chg="mod">
          <ac:chgData name="william a" userId="c66c7249b60d4ab2" providerId="LiveId" clId="{70AE5C35-3D98-401E-A046-01C583DF2644}" dt="2019-04-01T22:19:59.067" v="5181" actId="20577"/>
          <ac:spMkLst>
            <pc:docMk/>
            <pc:sldMk cId="3264001291" sldId="328"/>
            <ac:spMk id="4" creationId="{E90E9F96-D5DB-4B87-8D63-F04F6830A1CD}"/>
          </ac:spMkLst>
        </pc:spChg>
        <pc:picChg chg="add mod">
          <ac:chgData name="william a" userId="c66c7249b60d4ab2" providerId="LiveId" clId="{70AE5C35-3D98-401E-A046-01C583DF2644}" dt="2019-04-01T22:20:33.445" v="5187" actId="1076"/>
          <ac:picMkLst>
            <pc:docMk/>
            <pc:sldMk cId="3264001291" sldId="328"/>
            <ac:picMk id="3074" creationId="{D56B9CD1-9FDE-4C9F-9058-FABCF0052A71}"/>
          </ac:picMkLst>
        </pc:picChg>
      </pc:sldChg>
      <pc:sldChg chg="modSp">
        <pc:chgData name="william a" userId="c66c7249b60d4ab2" providerId="LiveId" clId="{70AE5C35-3D98-401E-A046-01C583DF2644}" dt="2019-04-01T22:21:57.514" v="5197" actId="1076"/>
        <pc:sldMkLst>
          <pc:docMk/>
          <pc:sldMk cId="965981008" sldId="329"/>
        </pc:sldMkLst>
        <pc:spChg chg="mod">
          <ac:chgData name="william a" userId="c66c7249b60d4ab2" providerId="LiveId" clId="{70AE5C35-3D98-401E-A046-01C583DF2644}" dt="2019-04-01T22:21:57.514" v="5197" actId="1076"/>
          <ac:spMkLst>
            <pc:docMk/>
            <pc:sldMk cId="965981008" sldId="329"/>
            <ac:spMk id="2" creationId="{5C34C8F3-E9E9-4EC1-A0E1-066298102E36}"/>
          </ac:spMkLst>
        </pc:spChg>
        <pc:spChg chg="mod">
          <ac:chgData name="william a" userId="c66c7249b60d4ab2" providerId="LiveId" clId="{70AE5C35-3D98-401E-A046-01C583DF2644}" dt="2019-04-01T22:21:00.538" v="5189" actId="207"/>
          <ac:spMkLst>
            <pc:docMk/>
            <pc:sldMk cId="965981008" sldId="329"/>
            <ac:spMk id="3" creationId="{7FE93C04-61B5-4697-9BDA-9996C73AA4C1}"/>
          </ac:spMkLst>
        </pc:spChg>
      </pc:sldChg>
      <pc:sldChg chg="modSp">
        <pc:chgData name="william a" userId="c66c7249b60d4ab2" providerId="LiveId" clId="{70AE5C35-3D98-401E-A046-01C583DF2644}" dt="2019-04-01T22:22:54.732" v="5208" actId="1076"/>
        <pc:sldMkLst>
          <pc:docMk/>
          <pc:sldMk cId="2047821967" sldId="330"/>
        </pc:sldMkLst>
        <pc:spChg chg="mod">
          <ac:chgData name="william a" userId="c66c7249b60d4ab2" providerId="LiveId" clId="{70AE5C35-3D98-401E-A046-01C583DF2644}" dt="2019-04-01T22:22:54.732" v="5208" actId="1076"/>
          <ac:spMkLst>
            <pc:docMk/>
            <pc:sldMk cId="2047821967" sldId="330"/>
            <ac:spMk id="2" creationId="{5C34C8F3-E9E9-4EC1-A0E1-066298102E36}"/>
          </ac:spMkLst>
        </pc:spChg>
        <pc:spChg chg="mod">
          <ac:chgData name="william a" userId="c66c7249b60d4ab2" providerId="LiveId" clId="{70AE5C35-3D98-401E-A046-01C583DF2644}" dt="2019-04-01T22:21:09.061" v="5190" actId="207"/>
          <ac:spMkLst>
            <pc:docMk/>
            <pc:sldMk cId="2047821967" sldId="330"/>
            <ac:spMk id="3" creationId="{7FE93C04-61B5-4697-9BDA-9996C73AA4C1}"/>
          </ac:spMkLst>
        </pc:spChg>
      </pc:sldChg>
      <pc:sldChg chg="modSp">
        <pc:chgData name="william a" userId="c66c7249b60d4ab2" providerId="LiveId" clId="{70AE5C35-3D98-401E-A046-01C583DF2644}" dt="2019-04-01T22:22:21.138" v="5201" actId="207"/>
        <pc:sldMkLst>
          <pc:docMk/>
          <pc:sldMk cId="3303701694" sldId="331"/>
        </pc:sldMkLst>
        <pc:spChg chg="mod">
          <ac:chgData name="william a" userId="c66c7249b60d4ab2" providerId="LiveId" clId="{70AE5C35-3D98-401E-A046-01C583DF2644}" dt="2019-04-01T22:21:24.485" v="5193" actId="14100"/>
          <ac:spMkLst>
            <pc:docMk/>
            <pc:sldMk cId="3303701694" sldId="331"/>
            <ac:spMk id="2" creationId="{5C34C8F3-E9E9-4EC1-A0E1-066298102E36}"/>
          </ac:spMkLst>
        </pc:spChg>
        <pc:spChg chg="mod">
          <ac:chgData name="william a" userId="c66c7249b60d4ab2" providerId="LiveId" clId="{70AE5C35-3D98-401E-A046-01C583DF2644}" dt="2019-04-01T22:22:21.138" v="5201" actId="207"/>
          <ac:spMkLst>
            <pc:docMk/>
            <pc:sldMk cId="3303701694" sldId="331"/>
            <ac:spMk id="3" creationId="{7FE93C04-61B5-4697-9BDA-9996C73AA4C1}"/>
          </ac:spMkLst>
        </pc:spChg>
      </pc:sldChg>
      <pc:sldChg chg="modSp">
        <pc:chgData name="william a" userId="c66c7249b60d4ab2" providerId="LiveId" clId="{70AE5C35-3D98-401E-A046-01C583DF2644}" dt="2019-04-01T22:22:16.863" v="5200" actId="207"/>
        <pc:sldMkLst>
          <pc:docMk/>
          <pc:sldMk cId="3842361394" sldId="332"/>
        </pc:sldMkLst>
        <pc:spChg chg="mod">
          <ac:chgData name="william a" userId="c66c7249b60d4ab2" providerId="LiveId" clId="{70AE5C35-3D98-401E-A046-01C583DF2644}" dt="2019-04-01T22:22:05.547" v="5198" actId="14100"/>
          <ac:spMkLst>
            <pc:docMk/>
            <pc:sldMk cId="3842361394" sldId="332"/>
            <ac:spMk id="2" creationId="{5C34C8F3-E9E9-4EC1-A0E1-066298102E36}"/>
          </ac:spMkLst>
        </pc:spChg>
        <pc:spChg chg="mod">
          <ac:chgData name="william a" userId="c66c7249b60d4ab2" providerId="LiveId" clId="{70AE5C35-3D98-401E-A046-01C583DF2644}" dt="2019-04-01T22:22:16.863" v="5200" actId="207"/>
          <ac:spMkLst>
            <pc:docMk/>
            <pc:sldMk cId="3842361394" sldId="332"/>
            <ac:spMk id="3" creationId="{7FE93C04-61B5-4697-9BDA-9996C73AA4C1}"/>
          </ac:spMkLst>
        </pc:spChg>
      </pc:sldChg>
      <pc:sldChg chg="modSp">
        <pc:chgData name="william a" userId="c66c7249b60d4ab2" providerId="LiveId" clId="{70AE5C35-3D98-401E-A046-01C583DF2644}" dt="2019-04-01T22:06:57.292" v="4477" actId="20577"/>
        <pc:sldMkLst>
          <pc:docMk/>
          <pc:sldMk cId="2052838517" sldId="334"/>
        </pc:sldMkLst>
        <pc:spChg chg="mod">
          <ac:chgData name="william a" userId="c66c7249b60d4ab2" providerId="LiveId" clId="{70AE5C35-3D98-401E-A046-01C583DF2644}" dt="2019-04-01T22:06:57.292" v="4477" actId="20577"/>
          <ac:spMkLst>
            <pc:docMk/>
            <pc:sldMk cId="2052838517" sldId="334"/>
            <ac:spMk id="2" creationId="{A142EB46-D0F2-4A77-85A1-6FD48128CE80}"/>
          </ac:spMkLst>
        </pc:spChg>
      </pc:sldChg>
      <pc:sldChg chg="addSp modSp modAnim">
        <pc:chgData name="william a" userId="c66c7249b60d4ab2" providerId="LiveId" clId="{70AE5C35-3D98-401E-A046-01C583DF2644}" dt="2019-04-01T22:23:58.113" v="5233"/>
        <pc:sldMkLst>
          <pc:docMk/>
          <pc:sldMk cId="3505153586" sldId="337"/>
        </pc:sldMkLst>
        <pc:spChg chg="add mod">
          <ac:chgData name="william a" userId="c66c7249b60d4ab2" providerId="LiveId" clId="{70AE5C35-3D98-401E-A046-01C583DF2644}" dt="2019-04-01T22:14:02.049" v="4587" actId="17032"/>
          <ac:spMkLst>
            <pc:docMk/>
            <pc:sldMk cId="3505153586" sldId="337"/>
            <ac:spMk id="2" creationId="{C1BEB69C-9541-491F-A1EA-26615FFF3174}"/>
          </ac:spMkLst>
        </pc:spChg>
        <pc:spChg chg="add mod">
          <ac:chgData name="william a" userId="c66c7249b60d4ab2" providerId="LiveId" clId="{70AE5C35-3D98-401E-A046-01C583DF2644}" dt="2019-04-01T22:14:08.997" v="4590" actId="14100"/>
          <ac:spMkLst>
            <pc:docMk/>
            <pc:sldMk cId="3505153586" sldId="337"/>
            <ac:spMk id="8" creationId="{B2889111-07EA-4FD9-8A98-E74DCE6BFF25}"/>
          </ac:spMkLst>
        </pc:spChg>
        <pc:spChg chg="mod">
          <ac:chgData name="william a" userId="c66c7249b60d4ab2" providerId="LiveId" clId="{70AE5C35-3D98-401E-A046-01C583DF2644}" dt="2019-04-01T22:14:33.628" v="4606" actId="20577"/>
          <ac:spMkLst>
            <pc:docMk/>
            <pc:sldMk cId="3505153586" sldId="337"/>
            <ac:spMk id="32" creationId="{9644C1B9-AAF1-4E88-9698-5F01C590183C}"/>
          </ac:spMkLst>
        </pc:spChg>
      </pc:sldChg>
      <pc:sldChg chg="addSp modSp modAnim">
        <pc:chgData name="william a" userId="c66c7249b60d4ab2" providerId="LiveId" clId="{70AE5C35-3D98-401E-A046-01C583DF2644}" dt="2019-04-01T22:24:11.163" v="5235"/>
        <pc:sldMkLst>
          <pc:docMk/>
          <pc:sldMk cId="1482603083" sldId="338"/>
        </pc:sldMkLst>
        <pc:spChg chg="add mod">
          <ac:chgData name="william a" userId="c66c7249b60d4ab2" providerId="LiveId" clId="{70AE5C35-3D98-401E-A046-01C583DF2644}" dt="2019-04-01T22:08:50.648" v="4503" actId="1035"/>
          <ac:spMkLst>
            <pc:docMk/>
            <pc:sldMk cId="1482603083" sldId="338"/>
            <ac:spMk id="2" creationId="{BA6882F2-49B0-4750-9C9E-69A97F09367C}"/>
          </ac:spMkLst>
        </pc:spChg>
        <pc:spChg chg="mod">
          <ac:chgData name="william a" userId="c66c7249b60d4ab2" providerId="LiveId" clId="{70AE5C35-3D98-401E-A046-01C583DF2644}" dt="2019-04-01T22:07:40.648" v="4486" actId="255"/>
          <ac:spMkLst>
            <pc:docMk/>
            <pc:sldMk cId="1482603083" sldId="338"/>
            <ac:spMk id="5" creationId="{77D9EC14-5750-4572-BD1E-228D0EDC682B}"/>
          </ac:spMkLst>
        </pc:spChg>
        <pc:spChg chg="add mod">
          <ac:chgData name="william a" userId="c66c7249b60d4ab2" providerId="LiveId" clId="{70AE5C35-3D98-401E-A046-01C583DF2644}" dt="2019-04-01T22:08:22.649" v="4496" actId="14100"/>
          <ac:spMkLst>
            <pc:docMk/>
            <pc:sldMk cId="1482603083" sldId="338"/>
            <ac:spMk id="7" creationId="{6574EF05-088F-4591-BB67-71575FD287CB}"/>
          </ac:spMkLst>
        </pc:spChg>
        <pc:spChg chg="add mod">
          <ac:chgData name="william a" userId="c66c7249b60d4ab2" providerId="LiveId" clId="{70AE5C35-3D98-401E-A046-01C583DF2644}" dt="2019-04-01T22:08:06.982" v="4493" actId="14100"/>
          <ac:spMkLst>
            <pc:docMk/>
            <pc:sldMk cId="1482603083" sldId="338"/>
            <ac:spMk id="8" creationId="{03C7B45B-A88B-4BFC-9C88-FADB668EAA8E}"/>
          </ac:spMkLst>
        </pc:spChg>
        <pc:spChg chg="add mod">
          <ac:chgData name="william a" userId="c66c7249b60d4ab2" providerId="LiveId" clId="{70AE5C35-3D98-401E-A046-01C583DF2644}" dt="2019-04-01T22:08:56.345" v="4504" actId="1036"/>
          <ac:spMkLst>
            <pc:docMk/>
            <pc:sldMk cId="1482603083" sldId="338"/>
            <ac:spMk id="9" creationId="{B7F8909A-EC8D-4812-A3A1-A3C464C9F05E}"/>
          </ac:spMkLst>
        </pc:spChg>
      </pc:sldChg>
      <pc:sldChg chg="modSp">
        <pc:chgData name="william a" userId="c66c7249b60d4ab2" providerId="LiveId" clId="{70AE5C35-3D98-401E-A046-01C583DF2644}" dt="2019-04-01T22:23:18.546" v="5231" actId="1076"/>
        <pc:sldMkLst>
          <pc:docMk/>
          <pc:sldMk cId="1284511476" sldId="341"/>
        </pc:sldMkLst>
        <pc:spChg chg="mod">
          <ac:chgData name="william a" userId="c66c7249b60d4ab2" providerId="LiveId" clId="{70AE5C35-3D98-401E-A046-01C583DF2644}" dt="2019-04-01T22:23:18.546" v="5231" actId="1076"/>
          <ac:spMkLst>
            <pc:docMk/>
            <pc:sldMk cId="1284511476" sldId="341"/>
            <ac:spMk id="2" creationId="{5C34C8F3-E9E9-4EC1-A0E1-066298102E36}"/>
          </ac:spMkLst>
        </pc:spChg>
      </pc:sldChg>
      <pc:sldChg chg="addSp delSp modSp add ord">
        <pc:chgData name="william a" userId="c66c7249b60d4ab2" providerId="LiveId" clId="{70AE5C35-3D98-401E-A046-01C583DF2644}" dt="2019-04-01T21:53:37.283" v="3759" actId="20577"/>
        <pc:sldMkLst>
          <pc:docMk/>
          <pc:sldMk cId="1785070637" sldId="342"/>
        </pc:sldMkLst>
        <pc:spChg chg="add del">
          <ac:chgData name="william a" userId="c66c7249b60d4ab2" providerId="LiveId" clId="{70AE5C35-3D98-401E-A046-01C583DF2644}" dt="2019-04-01T21:41:16.501" v="2785"/>
          <ac:spMkLst>
            <pc:docMk/>
            <pc:sldMk cId="1785070637" sldId="342"/>
            <ac:spMk id="2" creationId="{F5A6AA50-354E-4573-8469-FDBB9ED6FE8C}"/>
          </ac:spMkLst>
        </pc:spChg>
        <pc:spChg chg="mod">
          <ac:chgData name="william a" userId="c66c7249b60d4ab2" providerId="LiveId" clId="{70AE5C35-3D98-401E-A046-01C583DF2644}" dt="2019-04-01T20:09:51.958" v="116" actId="20577"/>
          <ac:spMkLst>
            <pc:docMk/>
            <pc:sldMk cId="1785070637" sldId="342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1T21:53:37.283" v="3759" actId="20577"/>
          <ac:spMkLst>
            <pc:docMk/>
            <pc:sldMk cId="1785070637" sldId="342"/>
            <ac:spMk id="5" creationId="{FD43CC9E-2272-4342-89E7-EFDDBCE427C6}"/>
          </ac:spMkLst>
        </pc:spChg>
      </pc:sldChg>
      <pc:sldChg chg="add del">
        <pc:chgData name="william a" userId="c66c7249b60d4ab2" providerId="LiveId" clId="{70AE5C35-3D98-401E-A046-01C583DF2644}" dt="2019-04-01T20:14:02.692" v="444"/>
        <pc:sldMkLst>
          <pc:docMk/>
          <pc:sldMk cId="384773736" sldId="343"/>
        </pc:sldMkLst>
      </pc:sldChg>
      <pc:sldChg chg="addSp delSp modSp add ord">
        <pc:chgData name="william a" userId="c66c7249b60d4ab2" providerId="LiveId" clId="{70AE5C35-3D98-401E-A046-01C583DF2644}" dt="2019-04-01T22:03:28.818" v="4256"/>
        <pc:sldMkLst>
          <pc:docMk/>
          <pc:sldMk cId="1430678630" sldId="343"/>
        </pc:sldMkLst>
        <pc:spChg chg="add mod">
          <ac:chgData name="william a" userId="c66c7249b60d4ab2" providerId="LiveId" clId="{70AE5C35-3D98-401E-A046-01C583DF2644}" dt="2019-04-01T22:03:16.721" v="4255" actId="20577"/>
          <ac:spMkLst>
            <pc:docMk/>
            <pc:sldMk cId="1430678630" sldId="343"/>
            <ac:spMk id="2" creationId="{9F736AFF-93EF-49B9-8A6A-ABCC3747C370}"/>
          </ac:spMkLst>
        </pc:spChg>
        <pc:spChg chg="add del mod">
          <ac:chgData name="william a" userId="c66c7249b60d4ab2" providerId="LiveId" clId="{70AE5C35-3D98-401E-A046-01C583DF2644}" dt="2019-04-01T22:03:07.443" v="4228" actId="1076"/>
          <ac:spMkLst>
            <pc:docMk/>
            <pc:sldMk cId="1430678630" sldId="343"/>
            <ac:spMk id="3" creationId="{840C747B-8415-41B1-9814-9DB72F21977C}"/>
          </ac:spMkLst>
        </pc:spChg>
        <pc:spChg chg="mod">
          <ac:chgData name="william a" userId="c66c7249b60d4ab2" providerId="LiveId" clId="{70AE5C35-3D98-401E-A046-01C583DF2644}" dt="2019-04-01T21:58:10.512" v="3938" actId="20577"/>
          <ac:spMkLst>
            <pc:docMk/>
            <pc:sldMk cId="1430678630" sldId="343"/>
            <ac:spMk id="4" creationId="{135EA583-93C6-485C-98B3-1A4C78DC481E}"/>
          </ac:spMkLst>
        </pc:spChg>
        <pc:spChg chg="del">
          <ac:chgData name="william a" userId="c66c7249b60d4ab2" providerId="LiveId" clId="{70AE5C35-3D98-401E-A046-01C583DF2644}" dt="2019-04-01T20:14:07.137" v="446" actId="478"/>
          <ac:spMkLst>
            <pc:docMk/>
            <pc:sldMk cId="1430678630" sldId="343"/>
            <ac:spMk id="5" creationId="{FD43CC9E-2272-4342-89E7-EFDDBCE427C6}"/>
          </ac:spMkLst>
        </pc:spChg>
        <pc:spChg chg="add del">
          <ac:chgData name="william a" userId="c66c7249b60d4ab2" providerId="LiveId" clId="{70AE5C35-3D98-401E-A046-01C583DF2644}" dt="2019-04-01T20:18:59.573" v="834"/>
          <ac:spMkLst>
            <pc:docMk/>
            <pc:sldMk cId="1430678630" sldId="343"/>
            <ac:spMk id="7" creationId="{4F855036-8368-4D4D-BC88-E58F779F70DA}"/>
          </ac:spMkLst>
        </pc:spChg>
        <pc:picChg chg="add mod ord">
          <ac:chgData name="william a" userId="c66c7249b60d4ab2" providerId="LiveId" clId="{70AE5C35-3D98-401E-A046-01C583DF2644}" dt="2019-04-01T22:01:14.131" v="4114" actId="1076"/>
          <ac:picMkLst>
            <pc:docMk/>
            <pc:sldMk cId="1430678630" sldId="343"/>
            <ac:picMk id="6" creationId="{0346547E-48C1-4F7C-9664-D644F530FFA2}"/>
          </ac:picMkLst>
        </pc:picChg>
      </pc:sldChg>
      <pc:sldChg chg="delSp modSp add ord">
        <pc:chgData name="william a" userId="c66c7249b60d4ab2" providerId="LiveId" clId="{70AE5C35-3D98-401E-A046-01C583DF2644}" dt="2019-04-01T21:01:22.985" v="2733" actId="20577"/>
        <pc:sldMkLst>
          <pc:docMk/>
          <pc:sldMk cId="1217309994" sldId="344"/>
        </pc:sldMkLst>
        <pc:spChg chg="mod">
          <ac:chgData name="william a" userId="c66c7249b60d4ab2" providerId="LiveId" clId="{70AE5C35-3D98-401E-A046-01C583DF2644}" dt="2019-04-01T21:01:22.985" v="2733" actId="20577"/>
          <ac:spMkLst>
            <pc:docMk/>
            <pc:sldMk cId="1217309994" sldId="344"/>
            <ac:spMk id="3" creationId="{840C747B-8415-41B1-9814-9DB72F21977C}"/>
          </ac:spMkLst>
        </pc:spChg>
        <pc:picChg chg="del">
          <ac:chgData name="william a" userId="c66c7249b60d4ab2" providerId="LiveId" clId="{70AE5C35-3D98-401E-A046-01C583DF2644}" dt="2019-04-01T20:19:03.164" v="836" actId="478"/>
          <ac:picMkLst>
            <pc:docMk/>
            <pc:sldMk cId="1217309994" sldId="344"/>
            <ac:picMk id="6" creationId="{0346547E-48C1-4F7C-9664-D644F530FFA2}"/>
          </ac:picMkLst>
        </pc:picChg>
      </pc:sldChg>
      <pc:sldChg chg="modSp add">
        <pc:chgData name="william a" userId="c66c7249b60d4ab2" providerId="LiveId" clId="{70AE5C35-3D98-401E-A046-01C583DF2644}" dt="2019-04-01T21:59:44.829" v="4051" actId="27636"/>
        <pc:sldMkLst>
          <pc:docMk/>
          <pc:sldMk cId="1058105980" sldId="345"/>
        </pc:sldMkLst>
        <pc:spChg chg="mod">
          <ac:chgData name="william a" userId="c66c7249b60d4ab2" providerId="LiveId" clId="{70AE5C35-3D98-401E-A046-01C583DF2644}" dt="2019-04-01T21:59:44.829" v="4051" actId="27636"/>
          <ac:spMkLst>
            <pc:docMk/>
            <pc:sldMk cId="1058105980" sldId="345"/>
            <ac:spMk id="3" creationId="{840C747B-8415-41B1-9814-9DB72F21977C}"/>
          </ac:spMkLst>
        </pc:spChg>
        <pc:spChg chg="mod">
          <ac:chgData name="william a" userId="c66c7249b60d4ab2" providerId="LiveId" clId="{70AE5C35-3D98-401E-A046-01C583DF2644}" dt="2019-04-01T21:56:38.592" v="3846" actId="20577"/>
          <ac:spMkLst>
            <pc:docMk/>
            <pc:sldMk cId="1058105980" sldId="345"/>
            <ac:spMk id="4" creationId="{135EA583-93C6-485C-98B3-1A4C78DC481E}"/>
          </ac:spMkLst>
        </pc:spChg>
      </pc:sldChg>
      <pc:sldChg chg="modSp add">
        <pc:chgData name="william a" userId="c66c7249b60d4ab2" providerId="LiveId" clId="{70AE5C35-3D98-401E-A046-01C583DF2644}" dt="2019-04-01T21:57:49.693" v="3925" actId="6549"/>
        <pc:sldMkLst>
          <pc:docMk/>
          <pc:sldMk cId="3580508460" sldId="346"/>
        </pc:sldMkLst>
        <pc:spChg chg="mod">
          <ac:chgData name="william a" userId="c66c7249b60d4ab2" providerId="LiveId" clId="{70AE5C35-3D98-401E-A046-01C583DF2644}" dt="2019-04-01T21:57:48.124" v="3924" actId="403"/>
          <ac:spMkLst>
            <pc:docMk/>
            <pc:sldMk cId="3580508460" sldId="346"/>
            <ac:spMk id="3" creationId="{840C747B-8415-41B1-9814-9DB72F21977C}"/>
          </ac:spMkLst>
        </pc:spChg>
        <pc:spChg chg="mod">
          <ac:chgData name="william a" userId="c66c7249b60d4ab2" providerId="LiveId" clId="{70AE5C35-3D98-401E-A046-01C583DF2644}" dt="2019-04-01T21:57:49.693" v="3925" actId="6549"/>
          <ac:spMkLst>
            <pc:docMk/>
            <pc:sldMk cId="3580508460" sldId="346"/>
            <ac:spMk id="4" creationId="{135EA583-93C6-485C-98B3-1A4C78DC481E}"/>
          </ac:spMkLst>
        </pc:spChg>
      </pc:sldChg>
      <pc:sldChg chg="modSp add ord">
        <pc:chgData name="william a" userId="c66c7249b60d4ab2" providerId="LiveId" clId="{70AE5C35-3D98-401E-A046-01C583DF2644}" dt="2019-04-01T22:05:31.635" v="4408" actId="20577"/>
        <pc:sldMkLst>
          <pc:docMk/>
          <pc:sldMk cId="1096553745" sldId="347"/>
        </pc:sldMkLst>
        <pc:spChg chg="mod">
          <ac:chgData name="william a" userId="c66c7249b60d4ab2" providerId="LiveId" clId="{70AE5C35-3D98-401E-A046-01C583DF2644}" dt="2019-04-01T21:41:32.892" v="2837" actId="20577"/>
          <ac:spMkLst>
            <pc:docMk/>
            <pc:sldMk cId="1096553745" sldId="347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1T22:05:31.635" v="4408" actId="20577"/>
          <ac:spMkLst>
            <pc:docMk/>
            <pc:sldMk cId="1096553745" sldId="347"/>
            <ac:spMk id="5" creationId="{FD43CC9E-2272-4342-89E7-EFDDBCE427C6}"/>
          </ac:spMkLst>
        </pc:spChg>
      </pc:sldChg>
      <pc:sldChg chg="modSp add">
        <pc:chgData name="william a" userId="c66c7249b60d4ab2" providerId="LiveId" clId="{70AE5C35-3D98-401E-A046-01C583DF2644}" dt="2019-04-01T22:11:54.893" v="4567" actId="403"/>
        <pc:sldMkLst>
          <pc:docMk/>
          <pc:sldMk cId="3617323399" sldId="348"/>
        </pc:sldMkLst>
        <pc:spChg chg="mod">
          <ac:chgData name="william a" userId="c66c7249b60d4ab2" providerId="LiveId" clId="{70AE5C35-3D98-401E-A046-01C583DF2644}" dt="2019-04-01T22:11:48.778" v="4565" actId="20577"/>
          <ac:spMkLst>
            <pc:docMk/>
            <pc:sldMk cId="3617323399" sldId="348"/>
            <ac:spMk id="2" creationId="{8EFE6FA6-C319-41E6-A855-C0F9CAD7647F}"/>
          </ac:spMkLst>
        </pc:spChg>
        <pc:spChg chg="mod">
          <ac:chgData name="william a" userId="c66c7249b60d4ab2" providerId="LiveId" clId="{70AE5C35-3D98-401E-A046-01C583DF2644}" dt="2019-04-01T22:11:54.893" v="4567" actId="403"/>
          <ac:spMkLst>
            <pc:docMk/>
            <pc:sldMk cId="3617323399" sldId="348"/>
            <ac:spMk id="3" creationId="{8597F8B1-66DC-42FE-ADC1-8270814C5AB7}"/>
          </ac:spMkLst>
        </pc:spChg>
      </pc:sldChg>
      <pc:sldChg chg="addSp modSp add">
        <pc:chgData name="william a" userId="c66c7249b60d4ab2" providerId="LiveId" clId="{70AE5C35-3D98-401E-A046-01C583DF2644}" dt="2019-04-01T22:19:13.262" v="5137" actId="14100"/>
        <pc:sldMkLst>
          <pc:docMk/>
          <pc:sldMk cId="4113397262" sldId="349"/>
        </pc:sldMkLst>
        <pc:spChg chg="mod">
          <ac:chgData name="william a" userId="c66c7249b60d4ab2" providerId="LiveId" clId="{70AE5C35-3D98-401E-A046-01C583DF2644}" dt="2019-04-01T22:19:02.667" v="5135" actId="20577"/>
          <ac:spMkLst>
            <pc:docMk/>
            <pc:sldMk cId="4113397262" sldId="349"/>
            <ac:spMk id="3" creationId="{7FE93C04-61B5-4697-9BDA-9996C73AA4C1}"/>
          </ac:spMkLst>
        </pc:spChg>
        <pc:picChg chg="add mod">
          <ac:chgData name="william a" userId="c66c7249b60d4ab2" providerId="LiveId" clId="{70AE5C35-3D98-401E-A046-01C583DF2644}" dt="2019-04-01T22:19:13.262" v="5137" actId="14100"/>
          <ac:picMkLst>
            <pc:docMk/>
            <pc:sldMk cId="4113397262" sldId="349"/>
            <ac:picMk id="2050" creationId="{9B1CD5B2-49EF-4702-B4E2-8A4F20B834E4}"/>
          </ac:picMkLst>
        </pc:picChg>
      </pc:sldChg>
      <pc:sldChg chg="modSp add modAnim">
        <pc:chgData name="william a" userId="c66c7249b60d4ab2" providerId="LiveId" clId="{70AE5C35-3D98-401E-A046-01C583DF2644}" dt="2019-04-01T22:33:10.864" v="6489" actId="113"/>
        <pc:sldMkLst>
          <pc:docMk/>
          <pc:sldMk cId="361392889" sldId="350"/>
        </pc:sldMkLst>
        <pc:spChg chg="mod">
          <ac:chgData name="william a" userId="c66c7249b60d4ab2" providerId="LiveId" clId="{70AE5C35-3D98-401E-A046-01C583DF2644}" dt="2019-04-01T22:26:02.859" v="5332" actId="20577"/>
          <ac:spMkLst>
            <pc:docMk/>
            <pc:sldMk cId="361392889" sldId="350"/>
            <ac:spMk id="4" creationId="{135EA583-93C6-485C-98B3-1A4C78DC481E}"/>
          </ac:spMkLst>
        </pc:spChg>
        <pc:spChg chg="mod">
          <ac:chgData name="william a" userId="c66c7249b60d4ab2" providerId="LiveId" clId="{70AE5C35-3D98-401E-A046-01C583DF2644}" dt="2019-04-01T22:33:10.864" v="6489" actId="113"/>
          <ac:spMkLst>
            <pc:docMk/>
            <pc:sldMk cId="361392889" sldId="350"/>
            <ac:spMk id="5" creationId="{FD43CC9E-2272-4342-89E7-EFDDBCE427C6}"/>
          </ac:spMkLst>
        </pc:spChg>
      </pc:sldChg>
      <pc:sldChg chg="add del">
        <pc:chgData name="william a" userId="c66c7249b60d4ab2" providerId="LiveId" clId="{70AE5C35-3D98-401E-A046-01C583DF2644}" dt="2019-04-01T22:25:56.148" v="5315"/>
        <pc:sldMkLst>
          <pc:docMk/>
          <pc:sldMk cId="2176437765" sldId="350"/>
        </pc:sldMkLst>
      </pc:sldChg>
      <pc:sldChg chg="modSp add modAnim">
        <pc:chgData name="william a" userId="c66c7249b60d4ab2" providerId="LiveId" clId="{70AE5C35-3D98-401E-A046-01C583DF2644}" dt="2019-04-01T22:33:21.094" v="6499" actId="20577"/>
        <pc:sldMkLst>
          <pc:docMk/>
          <pc:sldMk cId="3548563366" sldId="351"/>
        </pc:sldMkLst>
        <pc:spChg chg="mod">
          <ac:chgData name="william a" userId="c66c7249b60d4ab2" providerId="LiveId" clId="{70AE5C35-3D98-401E-A046-01C583DF2644}" dt="2019-04-01T22:33:21.094" v="6499" actId="20577"/>
          <ac:spMkLst>
            <pc:docMk/>
            <pc:sldMk cId="3548563366" sldId="351"/>
            <ac:spMk id="5" creationId="{FD43CC9E-2272-4342-89E7-EFDDBCE427C6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08DB-37FD-4411-AA5D-634EA41F4F9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72332-4CD7-4FEA-A3D5-4EA8C648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68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0729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5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62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25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4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72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9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442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96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93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5450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889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8413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9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65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4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69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5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74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05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255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5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3699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607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80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822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508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954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9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6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34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1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6659-066F-4E7F-BD92-0981E5430CB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51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brssug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://support.microsoft.com/default.aspx/kb/222135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lliamadba/Public-Presentations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sql-server-samples/releases/download/wide-world-importers-v1.0/WideWorldImporters-Full.bak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sualstudio.com/free-developer-offers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functions-transact-sq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codeproject.com/Articles/33052/Visual-Representation-of-SQL-Joins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eg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931E-4425-49C8-B04E-49D09E57A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0916F-2F73-41A4-8EFC-0007A8D51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8F60-18DF-4051-B44E-6A0A2E529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DAF85-B408-45BA-BA50-5A00860817A4}"/>
              </a:ext>
            </a:extLst>
          </p:cNvPr>
          <p:cNvSpPr txBox="1"/>
          <p:nvPr/>
        </p:nvSpPr>
        <p:spPr>
          <a:xfrm>
            <a:off x="0" y="2217301"/>
            <a:ext cx="12192000" cy="25391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Databases 101 for the Aspiring App Dev</a:t>
            </a:r>
          </a:p>
          <a:p>
            <a:pPr algn="ctr"/>
            <a:endParaRPr lang="en-US" sz="53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anton" panose="00000500000000000000" pitchFamily="50" charset="0"/>
            </a:endParaRPr>
          </a:p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William Assaf</a:t>
            </a:r>
          </a:p>
        </p:txBody>
      </p:sp>
      <p:pic>
        <p:nvPicPr>
          <p:cNvPr id="9" name="Picture 8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F97FD9CD-BCB8-4BAD-9BAA-EB6B22224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7"/>
            <a:ext cx="12192000" cy="684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7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799" y="292102"/>
            <a:ext cx="9047085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5400" dirty="0"/>
              <a:t>I just wasn’t very good.</a:t>
            </a:r>
          </a:p>
          <a:p>
            <a:pPr marL="0" indent="0">
              <a:buNone/>
            </a:pPr>
            <a:r>
              <a:rPr lang="en-US" altLang="en-US" sz="5400" dirty="0"/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5400" dirty="0"/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5400" dirty="0"/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5400" dirty="0"/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10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11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" y="8523"/>
            <a:ext cx="5114479" cy="6819305"/>
          </a:xfrm>
          <a:prstGeom prst="rect">
            <a:avLst/>
          </a:prstGeom>
        </p:spPr>
      </p:pic>
      <p:pic>
        <p:nvPicPr>
          <p:cNvPr id="3074" name="Picture 2" descr="https://thechive.files.wordpress.com/2013/10/horrible-construction-mistakes-14.jpg?quality=85&amp;strip=info&amp;w=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099" y="-1"/>
            <a:ext cx="4078750" cy="682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64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56032" y="204186"/>
            <a:ext cx="11935968" cy="2310414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Sometimes what we want to be</a:t>
            </a:r>
          </a:p>
          <a:p>
            <a:pPr marL="0" indent="0" algn="r">
              <a:buNone/>
            </a:pPr>
            <a:br>
              <a:rPr lang="en-US" altLang="en-US" sz="4800" dirty="0"/>
            </a:br>
            <a:r>
              <a:rPr lang="en-US" altLang="en-US" sz="4800" dirty="0"/>
              <a:t>and what we do at work every day</a:t>
            </a:r>
          </a:p>
          <a:p>
            <a:pPr marL="0" indent="0">
              <a:buNone/>
            </a:pPr>
            <a:br>
              <a:rPr lang="en-US" altLang="en-US" sz="6000" dirty="0"/>
            </a:br>
            <a:r>
              <a:rPr lang="en-US" altLang="en-US" sz="6000" dirty="0"/>
              <a:t>aren’t the same thing.</a:t>
            </a:r>
            <a:br>
              <a:rPr lang="en-US" altLang="en-US" sz="6000" dirty="0"/>
            </a:br>
            <a:endParaRPr lang="en-US" altLang="en-US" sz="6000" dirty="0"/>
          </a:p>
          <a:p>
            <a:pPr marL="0" indent="0">
              <a:buNone/>
            </a:pPr>
            <a:r>
              <a:rPr lang="en-US" altLang="en-US" sz="8800" dirty="0"/>
              <a:t>Whose problem is that?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12</a:t>
            </a:fld>
            <a:endParaRPr lang="en-US" altLang="en-US" dirty="0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13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27334" cy="5270500"/>
          </a:xfrm>
          <a:prstGeom prst="rect">
            <a:avLst/>
          </a:prstGeom>
        </p:spPr>
      </p:pic>
      <p:pic>
        <p:nvPicPr>
          <p:cNvPr id="2050" name="Picture 2" descr="https://thechive.files.wordpress.com/2013/10/horrible-construction-mistakes-5.jpg?quality=85&amp;strip=info&amp;w=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72" y="2911876"/>
            <a:ext cx="5276628" cy="395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86118" y="152401"/>
            <a:ext cx="10981764" cy="6705599"/>
          </a:xfrm>
        </p:spPr>
        <p:txBody>
          <a:bodyPr vert="horz" lIns="91440" tIns="45720" rIns="132080" bIns="45720" rtlCol="0">
            <a:normAutofit fontScale="92500"/>
          </a:bodyPr>
          <a:lstStyle/>
          <a:p>
            <a:pPr marL="0" indent="0">
              <a:buNone/>
            </a:pPr>
            <a:r>
              <a:rPr lang="en-US" altLang="en-US" sz="4400" dirty="0"/>
              <a:t>So I started studying on my own time.</a:t>
            </a:r>
          </a:p>
          <a:p>
            <a:pPr marL="0" indent="0">
              <a:buNone/>
            </a:pPr>
            <a:r>
              <a:rPr lang="en-US" altLang="en-US" sz="4400" dirty="0"/>
              <a:t>I showed interest, paid more attention.</a:t>
            </a:r>
          </a:p>
          <a:p>
            <a:pPr marL="0" indent="0">
              <a:buNone/>
            </a:pPr>
            <a:r>
              <a:rPr lang="en-US" altLang="en-US" sz="4400" dirty="0"/>
              <a:t>I stopped pointing out roadblocks, </a:t>
            </a:r>
            <a:br>
              <a:rPr lang="en-US" altLang="en-US" sz="4400" dirty="0"/>
            </a:br>
            <a:r>
              <a:rPr lang="en-US" altLang="en-US" sz="4400" dirty="0"/>
              <a:t>and started developing solutions.</a:t>
            </a:r>
          </a:p>
          <a:p>
            <a:pPr marL="0" indent="0">
              <a:buNone/>
            </a:pPr>
            <a:r>
              <a:rPr lang="en-US" altLang="en-US" sz="4400" dirty="0"/>
              <a:t>I started attending local User Groups and events</a:t>
            </a:r>
          </a:p>
          <a:p>
            <a:pPr marL="0" indent="0">
              <a:buNone/>
            </a:pPr>
            <a:r>
              <a:rPr lang="en-US" altLang="en-US" sz="4400" dirty="0"/>
              <a:t>I created my own related side projects, even if no one ever knew about them.</a:t>
            </a:r>
          </a:p>
          <a:p>
            <a:pPr marL="0" indent="0">
              <a:buNone/>
            </a:pPr>
            <a:r>
              <a:rPr lang="en-US" altLang="en-US" sz="4400" dirty="0"/>
              <a:t>I passed an cert exam. It was tough!</a:t>
            </a:r>
          </a:p>
          <a:p>
            <a:pPr marL="0" indent="0">
              <a:buNone/>
            </a:pPr>
            <a:r>
              <a:rPr lang="en-US" altLang="en-US" sz="4400" dirty="0"/>
              <a:t>And THEN I got into a good work situation with experience around me.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14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914400"/>
            <a:ext cx="7620000" cy="35814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/>
              <a:t>I started learning again.</a:t>
            </a:r>
          </a:p>
          <a:p>
            <a:pPr marL="0" indent="0">
              <a:buNone/>
            </a:pPr>
            <a:r>
              <a:rPr lang="en-US" altLang="en-US" sz="6000" dirty="0"/>
              <a:t>Did I make mistakes? Sure.</a:t>
            </a:r>
          </a:p>
          <a:p>
            <a:pPr marL="0" indent="0">
              <a:buNone/>
            </a:pPr>
            <a:r>
              <a:rPr lang="en-US" altLang="en-US" sz="6000" dirty="0"/>
              <a:t>But I was on the path.</a:t>
            </a:r>
          </a:p>
          <a:p>
            <a:pPr marL="0" indent="0">
              <a:buNone/>
            </a:pPr>
            <a:endParaRPr lang="en-US" altLang="en-US" sz="6000" dirty="0"/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2" descr="http://4.bp.blogspot.com/-MrXCDFTpOkY/UKet64mtERI/AAAAAAAAHmk/UlHv_cyjML0/s1600/a331_c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04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32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007442" y="136525"/>
            <a:ext cx="10862003" cy="6335296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You are not [going to be] a good carpenter </a:t>
            </a:r>
          </a:p>
          <a:p>
            <a:pPr marL="0" indent="0">
              <a:buNone/>
            </a:pPr>
            <a:r>
              <a:rPr lang="en-US" altLang="en-US" sz="4800" dirty="0"/>
              <a:t>if your own house isn’t full </a:t>
            </a:r>
            <a:br>
              <a:rPr lang="en-US" altLang="en-US" sz="4800" dirty="0"/>
            </a:br>
            <a:r>
              <a:rPr lang="en-US" altLang="en-US" sz="4800" dirty="0"/>
              <a:t>of the tools of your trade </a:t>
            </a:r>
            <a:br>
              <a:rPr lang="en-US" altLang="en-US" sz="4800" dirty="0"/>
            </a:br>
            <a:r>
              <a:rPr lang="en-US" altLang="en-US" sz="4800" dirty="0"/>
              <a:t>and your own projects.</a:t>
            </a:r>
          </a:p>
          <a:p>
            <a:pPr marL="0" indent="0">
              <a:buNone/>
            </a:pPr>
            <a:endParaRPr lang="en-US" altLang="en-US" sz="4800" dirty="0"/>
          </a:p>
          <a:p>
            <a:pPr marL="0" indent="0">
              <a:buNone/>
            </a:pPr>
            <a:r>
              <a:rPr lang="en-US" altLang="en-US" sz="4800" dirty="0"/>
              <a:t>The only way to learn is to do.</a:t>
            </a:r>
          </a:p>
          <a:p>
            <a:pPr marL="0" indent="0">
              <a:buNone/>
            </a:pPr>
            <a:r>
              <a:rPr lang="en-US" altLang="en-US" sz="4800" dirty="0"/>
              <a:t>Don’t expect to learn everything from your school or employer or this presentation.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740" y="206188"/>
            <a:ext cx="1140780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Join SQL PASS (sqlpass.org) or the .NET Foundation and other local user groups </a:t>
            </a:r>
            <a:b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and other tech organizations for your field</a:t>
            </a: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 	(</a:t>
            </a: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  <a:hlinkClick r:id="rId4"/>
              </a:rPr>
              <a:t>BRSSUG.org</a:t>
            </a: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 has links to many)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Go to stuff like this conference: </a:t>
            </a:r>
            <a:b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	Hey congrats, you’re already here!</a:t>
            </a:r>
          </a:p>
          <a:p>
            <a:pPr lvl="1" indent="0">
              <a:buNone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	See you at SQLSaturday in August!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All this stuff is really good for professional networking!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7049" y="343929"/>
            <a:ext cx="11236009" cy="435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Write a blog post explaining a topic in your field, even if it beginner-level, even if nobody reads it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10-15 min Lightning Round talk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lunch and learn at your office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60 presentation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presentation at SQLSaturday or Tech Fest or Activ8 Conference!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2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Databases 101 for the Aspiring App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000" dirty="0"/>
              <a:t>Differences between a database and other storage options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What’s NOT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 is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ACID compliant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SQL and NoSQL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SQL Language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Terminology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Tables and Keys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Normalization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20587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organized. Keeping getting more organized than you were before. Take notes in OneNote or Keep or something, not on paper.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a task list, calendar,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 The method and idea needs to be YOURS.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Stop fearing being wrong, start fearing becoming obsolete. Stay technical!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Learn to admit when you’re wrong, </a:t>
            </a:r>
            <a:b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and stop wasting time covering it up.</a:t>
            </a:r>
          </a:p>
        </p:txBody>
      </p:sp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3. Think you understand something? Find out.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	Try blogging about it, or speaking about it.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4. Have a can-do attitude.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be a fault-finder.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think of roadblocks as a default method of contributing to discussion.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Start treating your fellow students, coworkers, and colleagues in the community like friends, not like assets or competition or frenemies.</a:t>
            </a:r>
          </a:p>
          <a:p>
            <a:pPr lvl="1"/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1694" y="1120588"/>
            <a:ext cx="1167437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4600" dirty="0">
                <a:latin typeface="Panton" panose="00000500000000000000" pitchFamily="50" charset="0"/>
              </a:rPr>
              <a:t> Never pass up an opportunity to give a sincere "Great job!“ or praise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600" dirty="0">
                <a:latin typeface="Panton" panose="00000500000000000000" pitchFamily="50" charset="0"/>
              </a:rPr>
              <a:t> Never ask a woman if she is pregnant.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600" dirty="0">
                <a:latin typeface="Panton" panose="00000500000000000000" pitchFamily="50" charset="0"/>
              </a:rPr>
              <a:t> Never ask a woman if she is a “booth babe”.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600" dirty="0">
                <a:latin typeface="Panton" panose="00000500000000000000" pitchFamily="50" charset="0"/>
              </a:rPr>
              <a:t> Don’t hate. 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600" dirty="0">
                <a:latin typeface="Panton" panose="00000500000000000000" pitchFamily="50" charset="0"/>
              </a:rPr>
              <a:t> </a:t>
            </a:r>
            <a:r>
              <a:rPr lang="en-US" sz="4600" strike="sngStrike" dirty="0">
                <a:latin typeface="Panton" panose="00000500000000000000" pitchFamily="50" charset="0"/>
              </a:rPr>
              <a:t>Caffeinate</a:t>
            </a:r>
            <a:r>
              <a:rPr lang="en-US" sz="4600" dirty="0">
                <a:latin typeface="Panton" panose="00000500000000000000" pitchFamily="50" charset="0"/>
              </a:rPr>
              <a:t>. Activate!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C1D3-B548-4354-A984-19978566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Ready?</a:t>
            </a:r>
          </a:p>
        </p:txBody>
      </p:sp>
    </p:spTree>
    <p:extLst>
      <p:ext uri="{BB962C8B-B14F-4D97-AF65-F5344CB8AC3E}">
        <p14:creationId xmlns:p14="http://schemas.microsoft.com/office/powerpoint/2010/main" val="1509146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</a:t>
            </a:r>
            <a:r>
              <a:rPr lang="en-US" dirty="0" err="1"/>
              <a:t>json</a:t>
            </a:r>
            <a:r>
              <a:rPr lang="en-US" dirty="0"/>
              <a:t> and xml</a:t>
            </a:r>
          </a:p>
          <a:p>
            <a:pPr fontAlgn="ctr"/>
            <a:r>
              <a:rPr lang="en-US" dirty="0"/>
              <a:t>Azure Table storage</a:t>
            </a:r>
          </a:p>
          <a:p>
            <a:pPr fontAlgn="ctr"/>
            <a:r>
              <a:rPr lang="en-US" dirty="0"/>
              <a:t>Microsoft Access databases </a:t>
            </a:r>
          </a:p>
          <a:p>
            <a:pPr lvl="1" fontAlgn="ctr"/>
            <a:r>
              <a:rPr lang="en-US" dirty="0"/>
              <a:t>Not designed for Concurrency</a:t>
            </a:r>
            <a:r>
              <a:rPr lang="en-US"/>
              <a:t>, limited, more of a RAD tool</a:t>
            </a:r>
            <a:endParaRPr lang="en-US" dirty="0"/>
          </a:p>
          <a:p>
            <a:pPr fontAlgn="ctr"/>
            <a:r>
              <a:rPr lang="en-US" dirty="0"/>
              <a:t>Excel - most popular BI tool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</a:t>
            </a:r>
          </a:p>
          <a:p>
            <a:pPr lvl="1" fontAlgn="ctr"/>
            <a:r>
              <a:rPr lang="en-US" dirty="0"/>
              <a:t>The Excel, PowerPivot, </a:t>
            </a:r>
            <a:r>
              <a:rPr lang="en-US" dirty="0" err="1"/>
              <a:t>PowerBI</a:t>
            </a:r>
            <a:r>
              <a:rPr lang="en-US" dirty="0"/>
              <a:t> stack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352218F-4BFE-4A8A-9200-4CCC85A0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92" y="2818301"/>
            <a:ext cx="535354" cy="5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table storage">
            <a:extLst>
              <a:ext uri="{FF2B5EF4-FFF2-40B4-BE49-F238E27FC236}">
                <a16:creationId xmlns:a16="http://schemas.microsoft.com/office/drawing/2014/main" id="{0EA81F03-3E66-4471-8DB6-0AC8823C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2262553"/>
            <a:ext cx="1143000" cy="54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excel">
            <a:extLst>
              <a:ext uri="{FF2B5EF4-FFF2-40B4-BE49-F238E27FC236}">
                <a16:creationId xmlns:a16="http://schemas.microsoft.com/office/drawing/2014/main" id="{BE0AD1C0-EF4B-482A-A1D3-F41C0A9E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99" y="3702564"/>
            <a:ext cx="653575" cy="6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owerpivot">
            <a:extLst>
              <a:ext uri="{FF2B5EF4-FFF2-40B4-BE49-F238E27FC236}">
                <a16:creationId xmlns:a16="http://schemas.microsoft.com/office/drawing/2014/main" id="{E0953748-61D7-43C1-8EDF-94AC99665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20981" b="39500"/>
          <a:stretch/>
        </p:blipFill>
        <p:spPr bwMode="auto">
          <a:xfrm>
            <a:off x="7528039" y="4756607"/>
            <a:ext cx="1951893" cy="50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030712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3600" dirty="0"/>
              <a:t>Things that are NOT databases may do just fine:</a:t>
            </a:r>
          </a:p>
          <a:p>
            <a:pPr lvl="1" fontAlgn="ctr"/>
            <a:r>
              <a:rPr lang="en-US" sz="3200" dirty="0"/>
              <a:t>Store data for retrieval, even querying, by a user</a:t>
            </a:r>
          </a:p>
          <a:p>
            <a:pPr lvl="1" fontAlgn="ctr"/>
            <a:r>
              <a:rPr lang="en-US" sz="3200" dirty="0"/>
              <a:t>Have data appended</a:t>
            </a:r>
          </a:p>
          <a:p>
            <a:pPr lvl="1" fontAlgn="ctr"/>
            <a:r>
              <a:rPr lang="en-US" sz="3200" dirty="0"/>
              <a:t>Maybe even have some optional structure around data types</a:t>
            </a:r>
          </a:p>
          <a:p>
            <a:pPr fontAlgn="ctr"/>
            <a:r>
              <a:rPr lang="en-US" sz="3600" dirty="0"/>
              <a:t>Things that are NOT databases are not designed for:</a:t>
            </a:r>
          </a:p>
          <a:p>
            <a:pPr lvl="1" fontAlgn="ctr"/>
            <a:r>
              <a:rPr lang="en-US" sz="3200" dirty="0"/>
              <a:t>Typed data validation</a:t>
            </a:r>
          </a:p>
          <a:p>
            <a:pPr lvl="1" fontAlgn="ctr"/>
            <a:r>
              <a:rPr lang="en-US" sz="3200" dirty="0"/>
              <a:t>Transactional processing, isolated updates</a:t>
            </a:r>
          </a:p>
          <a:p>
            <a:pPr lvl="1" fontAlgn="ctr"/>
            <a:r>
              <a:rPr lang="en-US" sz="3200" dirty="0"/>
              <a:t>Disaster Recovery / High Availability</a:t>
            </a:r>
          </a:p>
          <a:p>
            <a:pPr lvl="1" fontAlgn="ctr"/>
            <a:r>
              <a:rPr lang="en-US" sz="3200" dirty="0"/>
              <a:t>Concurrency (multiple users) </a:t>
            </a:r>
          </a:p>
          <a:p>
            <a:pPr lvl="1" fontAlgn="ctr"/>
            <a:r>
              <a:rPr lang="en-US" sz="3200" dirty="0"/>
              <a:t>Corruption Detection</a:t>
            </a:r>
          </a:p>
          <a:p>
            <a:pPr lvl="1" fontAlgn="ctr"/>
            <a:r>
              <a:rPr lang="en-US" sz="3200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23571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228165"/>
            <a:ext cx="11239130" cy="4948798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en-US" sz="3400" dirty="0"/>
              <a:t>Microsoft Access documentation is full of caveats about the lack of concurrency and scalability for Access.</a:t>
            </a:r>
          </a:p>
          <a:p>
            <a:r>
              <a:rPr lang="en-US" sz="3400" dirty="0"/>
              <a:t>The 32-bit "Microsoft Jet [the database engine inside Access] can only handle a </a:t>
            </a:r>
            <a:r>
              <a:rPr lang="en-US" sz="3400" dirty="0">
                <a:hlinkClick r:id="rId2"/>
              </a:rPr>
              <a:t>limited number of sessions</a:t>
            </a:r>
            <a:r>
              <a:rPr lang="en-US" sz="3400" dirty="0"/>
              <a:t>."</a:t>
            </a:r>
          </a:p>
          <a:p>
            <a:r>
              <a:rPr lang="en-US" sz="3400" dirty="0"/>
              <a:t>"...when </a:t>
            </a:r>
            <a:r>
              <a:rPr lang="en-US" sz="3400" b="1" dirty="0"/>
              <a:t>multiple concurrent users </a:t>
            </a:r>
            <a:r>
              <a:rPr lang="en-US" sz="3400" dirty="0"/>
              <a:t>make requests of a Microsoft Access database, </a:t>
            </a:r>
            <a:r>
              <a:rPr lang="en-US" sz="3400" dirty="0">
                <a:hlinkClick r:id="rId3"/>
              </a:rPr>
              <a:t>unpredictable results may occur</a:t>
            </a:r>
            <a:r>
              <a:rPr lang="en-US" sz="3400" dirty="0"/>
              <a:t>."</a:t>
            </a:r>
          </a:p>
          <a:p>
            <a:r>
              <a:rPr lang="en-US" sz="3400" dirty="0"/>
              <a:t>"...it was not intended (or architected) for </a:t>
            </a:r>
            <a:r>
              <a:rPr lang="en-US" sz="3400" dirty="0">
                <a:hlinkClick r:id="rId4"/>
              </a:rPr>
              <a:t>high-stress performance</a:t>
            </a:r>
            <a:r>
              <a:rPr lang="en-US" sz="3400" dirty="0"/>
              <a:t>..." </a:t>
            </a:r>
          </a:p>
          <a:p>
            <a:r>
              <a:rPr lang="en-US" sz="3400" dirty="0"/>
              <a:t>Appropriate as a front end ONLY. Store your data in a DB!</a:t>
            </a:r>
          </a:p>
        </p:txBody>
      </p:sp>
      <p:pic>
        <p:nvPicPr>
          <p:cNvPr id="4098" name="Picture 2" descr="Image result for microsoft access logo">
            <a:extLst>
              <a:ext uri="{FF2B5EF4-FFF2-40B4-BE49-F238E27FC236}">
                <a16:creationId xmlns:a16="http://schemas.microsoft.com/office/drawing/2014/main" id="{DD36AFE5-6F89-49DE-AE61-C8D05FEA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768" y="23943"/>
            <a:ext cx="1475232" cy="139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Products like Microsoft SQL Server (and Azure SQL DB)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Competitors: Oracle, MySQL, PostgreSQL, IBM DB2, SQLite</a:t>
            </a:r>
          </a:p>
          <a:p>
            <a:pPr fontAlgn="ctr">
              <a:lnSpc>
                <a:spcPct val="110000"/>
              </a:lnSpc>
            </a:pPr>
            <a:r>
              <a:rPr lang="en-US" sz="3600" dirty="0"/>
              <a:t>All follow some implementation of a universally accepted standard language for data platforms: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SQL – “Structured Query Language”</a:t>
            </a:r>
          </a:p>
          <a:p>
            <a:pPr lvl="2" fontAlgn="ctr">
              <a:lnSpc>
                <a:spcPct val="110000"/>
              </a:lnSpc>
            </a:pPr>
            <a:r>
              <a:rPr lang="en-US" sz="2800" dirty="0"/>
              <a:t>SELECT … FROM … WHERE …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Microsoft’s implementation = TSQL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Oracles implementation = PLSQL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Basics are same, but many important vendor-specific features are nonstandard, not interchangeable, require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B4ADE-9ACF-4B20-AE99-0D5E6A1B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37457-AC43-4F33-8B56-7A4D75AA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“Structured Query Language”</a:t>
            </a:r>
          </a:p>
          <a:p>
            <a:r>
              <a:rPr lang="en-US" dirty="0"/>
              <a:t>“Sequel” not “</a:t>
            </a:r>
            <a:r>
              <a:rPr lang="en-US" dirty="0" err="1"/>
              <a:t>Ess</a:t>
            </a:r>
            <a:r>
              <a:rPr lang="en-US" dirty="0"/>
              <a:t> Que </a:t>
            </a:r>
            <a:r>
              <a:rPr lang="en-US"/>
              <a:t>Ell”</a:t>
            </a:r>
          </a:p>
          <a:p>
            <a:endParaRPr lang="en-US" dirty="0"/>
          </a:p>
          <a:p>
            <a:r>
              <a:rPr lang="en-US" dirty="0"/>
              <a:t>“SQL Server” is the name specifically for the Microsoft database platform</a:t>
            </a:r>
          </a:p>
        </p:txBody>
      </p:sp>
    </p:spTree>
    <p:extLst>
      <p:ext uri="{BB962C8B-B14F-4D97-AF65-F5344CB8AC3E}">
        <p14:creationId xmlns:p14="http://schemas.microsoft.com/office/powerpoint/2010/main" val="667741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Compliant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Atomic</a:t>
            </a:r>
          </a:p>
          <a:p>
            <a:pPr lvl="1" fontAlgn="ctr"/>
            <a:r>
              <a:rPr lang="en-US" dirty="0"/>
              <a:t>A transaction is all or nothing</a:t>
            </a:r>
          </a:p>
          <a:p>
            <a:pPr fontAlgn="ctr"/>
            <a:r>
              <a:rPr lang="en-US" dirty="0"/>
              <a:t>Consistent</a:t>
            </a:r>
          </a:p>
          <a:p>
            <a:pPr lvl="1" fontAlgn="ctr"/>
            <a:r>
              <a:rPr lang="en-US" dirty="0"/>
              <a:t>Transaction brings the entire database from one state to another - not just a single part of the database</a:t>
            </a:r>
          </a:p>
          <a:p>
            <a:pPr lvl="1" fontAlgn="ctr"/>
            <a:r>
              <a:rPr lang="en-US" dirty="0"/>
              <a:t>Eventual consistency can be useful - Cassandra, MongoDB, </a:t>
            </a:r>
            <a:r>
              <a:rPr lang="en-US" dirty="0" err="1"/>
              <a:t>Redis</a:t>
            </a:r>
            <a:endParaRPr lang="en-US" dirty="0"/>
          </a:p>
          <a:p>
            <a:pPr fontAlgn="ctr"/>
            <a:r>
              <a:rPr lang="en-US" dirty="0"/>
              <a:t>Isolated</a:t>
            </a:r>
          </a:p>
          <a:p>
            <a:pPr lvl="1" fontAlgn="ctr"/>
            <a:r>
              <a:rPr lang="en-US" dirty="0"/>
              <a:t>Transactions, though handled concurrently, are still processed sequentially and independently</a:t>
            </a:r>
          </a:p>
          <a:p>
            <a:pPr lvl="1" fontAlgn="ctr"/>
            <a:r>
              <a:rPr lang="en-US" dirty="0"/>
              <a:t>Incomplete transactions should not be visible to other transactions</a:t>
            </a:r>
          </a:p>
          <a:p>
            <a:pPr fontAlgn="ctr"/>
            <a:r>
              <a:rPr lang="en-US" dirty="0"/>
              <a:t>Durable</a:t>
            </a:r>
          </a:p>
          <a:p>
            <a:pPr lvl="1" fontAlgn="ctr"/>
            <a:r>
              <a:rPr lang="en-US" dirty="0"/>
              <a:t>If the power goes off, the data is still there. It's not stored in 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5612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Ask questions! I’ll try to answer to everyone.</a:t>
            </a:r>
          </a:p>
          <a:p>
            <a:r>
              <a:rPr lang="en-US" sz="4000" dirty="0"/>
              <a:t>Scripts and slides (for both Activate presentations) are already posted on my blog at </a:t>
            </a:r>
            <a:r>
              <a:rPr lang="en-US" sz="4000" dirty="0">
                <a:hlinkClick r:id="rId2"/>
              </a:rPr>
              <a:t>sqltact.com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so that you can follow along, click these links!</a:t>
            </a:r>
          </a:p>
          <a:p>
            <a:endParaRPr lang="en-US" sz="4000" dirty="0"/>
          </a:p>
          <a:p>
            <a:r>
              <a:rPr lang="en-US" sz="4000" dirty="0"/>
              <a:t>On Twitter? </a:t>
            </a:r>
          </a:p>
          <a:p>
            <a:pPr lvl="1"/>
            <a:r>
              <a:rPr lang="en-US" sz="3600" dirty="0"/>
              <a:t>#activ8conf </a:t>
            </a:r>
          </a:p>
          <a:p>
            <a:pPr lvl="1"/>
            <a:r>
              <a:rPr lang="en-US" sz="3600" dirty="0"/>
              <a:t>@activ8conf and @</a:t>
            </a:r>
            <a:r>
              <a:rPr lang="en-US" sz="3600" dirty="0" err="1"/>
              <a:t>william_a_dba</a:t>
            </a:r>
            <a:endParaRPr lang="en-US" sz="36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78864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4400" dirty="0"/>
              <a:t>NoSQL isn’t a product, it’s a category, similar to “big data”</a:t>
            </a:r>
          </a:p>
          <a:p>
            <a:pPr lvl="1" fontAlgn="ctr"/>
            <a:r>
              <a:rPr lang="en-US" sz="4000" dirty="0"/>
              <a:t>Big data storage: Apache Hadoop, Azure Blob Storage, Spark</a:t>
            </a:r>
          </a:p>
          <a:p>
            <a:pPr lvl="1" fontAlgn="ctr"/>
            <a:r>
              <a:rPr lang="en-US" sz="4000" dirty="0"/>
              <a:t>NoSQL platform examples: Azure </a:t>
            </a:r>
            <a:r>
              <a:rPr lang="en-US" sz="4000" dirty="0" err="1"/>
              <a:t>CosmosDB</a:t>
            </a:r>
            <a:r>
              <a:rPr lang="en-US" sz="4000" dirty="0"/>
              <a:t>, MongoDB, Amazon DynamoDB, Gremlin, Google Firebase</a:t>
            </a:r>
          </a:p>
        </p:txBody>
      </p:sp>
    </p:spTree>
    <p:extLst>
      <p:ext uri="{BB962C8B-B14F-4D97-AF65-F5344CB8AC3E}">
        <p14:creationId xmlns:p14="http://schemas.microsoft.com/office/powerpoint/2010/main" val="1037633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4203"/>
            <a:ext cx="11516187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sz="4400" dirty="0"/>
              <a:t>One of the characteristics (and common use cases) of a NoSQL database is </a:t>
            </a:r>
            <a:r>
              <a:rPr lang="en-US" sz="4400" i="1" dirty="0"/>
              <a:t>eventual consistency.</a:t>
            </a:r>
          </a:p>
          <a:p>
            <a:pPr lvl="1" fontAlgn="ctr"/>
            <a:r>
              <a:rPr lang="en-US" sz="4000" dirty="0"/>
              <a:t>Twitter cannot commit a transaction globally, synchronously</a:t>
            </a:r>
          </a:p>
          <a:p>
            <a:pPr lvl="1" fontAlgn="ctr"/>
            <a:r>
              <a:rPr lang="en-US" sz="4000" dirty="0"/>
              <a:t>Your hot </a:t>
            </a:r>
            <a:r>
              <a:rPr lang="en-US" sz="4000" dirty="0" err="1"/>
              <a:t>taek</a:t>
            </a:r>
            <a:r>
              <a:rPr lang="en-US" sz="4000" dirty="0"/>
              <a:t> tweet takes some time to propagate globally through the distributed database system</a:t>
            </a:r>
          </a:p>
          <a:p>
            <a:pPr lvl="1" fontAlgn="ctr"/>
            <a:r>
              <a:rPr lang="en-US" sz="4000" dirty="0"/>
              <a:t>Other aspects of ACID may be violated in name of performance, and as long as the </a:t>
            </a:r>
            <a:r>
              <a:rPr lang="en-US" sz="4000" dirty="0" err="1"/>
              <a:t>devs</a:t>
            </a:r>
            <a:r>
              <a:rPr lang="en-US" sz="4000" dirty="0"/>
              <a:t> are aware, it’s OK.</a:t>
            </a:r>
          </a:p>
        </p:txBody>
      </p:sp>
    </p:spTree>
    <p:extLst>
      <p:ext uri="{BB962C8B-B14F-4D97-AF65-F5344CB8AC3E}">
        <p14:creationId xmlns:p14="http://schemas.microsoft.com/office/powerpoint/2010/main" val="327430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NoSQL?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4203"/>
            <a:ext cx="11516187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4000" dirty="0"/>
              <a:t>Eventual Consistency completely unacceptable for some large databases, especially if time sensitive. These run on SQL Server</a:t>
            </a:r>
          </a:p>
          <a:p>
            <a:pPr lvl="1" fontAlgn="ctr"/>
            <a:r>
              <a:rPr lang="en-US" sz="3600" dirty="0"/>
              <a:t>NASDAQ</a:t>
            </a:r>
          </a:p>
          <a:p>
            <a:pPr lvl="1" fontAlgn="ctr"/>
            <a:r>
              <a:rPr lang="en-US" sz="3600" dirty="0"/>
              <a:t>The world’s largest sportsbook (</a:t>
            </a:r>
            <a:r>
              <a:rPr lang="en-US" sz="3600" dirty="0" err="1"/>
              <a:t>Bwin</a:t>
            </a:r>
            <a:r>
              <a:rPr lang="en-US" sz="3600" dirty="0"/>
              <a:t>)</a:t>
            </a:r>
          </a:p>
          <a:p>
            <a:pPr fontAlgn="ctr"/>
            <a:r>
              <a:rPr lang="en-US" sz="4000" dirty="0"/>
              <a:t>Even then, many large online platforms are designed and run their transactional systems on SQL Server: </a:t>
            </a:r>
          </a:p>
          <a:p>
            <a:pPr lvl="1" fontAlgn="ctr"/>
            <a:r>
              <a:rPr lang="en-US" sz="3600" dirty="0" err="1"/>
              <a:t>Stackoverflow</a:t>
            </a:r>
            <a:r>
              <a:rPr lang="en-US" sz="3600" dirty="0"/>
              <a:t>  </a:t>
            </a:r>
          </a:p>
          <a:p>
            <a:pPr lvl="1" fontAlgn="ctr"/>
            <a:r>
              <a:rPr lang="en-US" sz="3600" dirty="0"/>
              <a:t>Dell  </a:t>
            </a:r>
          </a:p>
          <a:p>
            <a:pPr lvl="1" fontAlgn="ctr"/>
            <a:r>
              <a:rPr lang="en-US" sz="3600" dirty="0"/>
              <a:t>FOX Sports mobile app 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5070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239255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SQL solutions were generally designed for single-server architectures, but this is not the rule. </a:t>
            </a:r>
            <a:r>
              <a:rPr lang="en-US" sz="3600" dirty="0" err="1"/>
              <a:t>Sharded</a:t>
            </a:r>
            <a:r>
              <a:rPr lang="en-US" sz="3600" dirty="0"/>
              <a:t> or partitioned architectures are possible, but are not as easy or simple.</a:t>
            </a:r>
          </a:p>
          <a:p>
            <a:pPr lvl="1"/>
            <a:r>
              <a:rPr lang="en-US" sz="3200" dirty="0"/>
              <a:t>Microsoft Azure </a:t>
            </a:r>
            <a:r>
              <a:rPr lang="en-US" sz="3200" dirty="0" err="1"/>
              <a:t>CosmosDB</a:t>
            </a:r>
            <a:r>
              <a:rPr lang="en-US" sz="3200" dirty="0"/>
              <a:t> can create </a:t>
            </a:r>
            <a:r>
              <a:rPr lang="en-US" sz="3200" dirty="0" err="1"/>
              <a:t>multimaster</a:t>
            </a:r>
            <a:r>
              <a:rPr lang="en-US" sz="3200" dirty="0"/>
              <a:t> partitions at any Azure Datacenter in the world with the click of a button</a:t>
            </a:r>
          </a:p>
          <a:p>
            <a:pPr lvl="1"/>
            <a:r>
              <a:rPr lang="en-US" sz="3200" dirty="0"/>
              <a:t>While Microsoft SQL Server </a:t>
            </a:r>
            <a:r>
              <a:rPr lang="en-US" sz="3200" dirty="0" err="1"/>
              <a:t>multimaster</a:t>
            </a:r>
            <a:r>
              <a:rPr lang="en-US" sz="3200" dirty="0"/>
              <a:t> architectures are complex, secondary read-only replicas are straightforward</a:t>
            </a:r>
          </a:p>
          <a:p>
            <a:r>
              <a:rPr lang="en-US" sz="3600" dirty="0"/>
              <a:t>Because of the above, rapid/hyper scaling with SQL solutions can be more complex than with NoSQL</a:t>
            </a:r>
          </a:p>
        </p:txBody>
      </p:sp>
    </p:spTree>
    <p:extLst>
      <p:ext uri="{BB962C8B-B14F-4D97-AF65-F5344CB8AC3E}">
        <p14:creationId xmlns:p14="http://schemas.microsoft.com/office/powerpoint/2010/main" val="1217309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239255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Unstructured data is a common use case for NoSQL databases, but you can accomplish this storage efficiently with a SQL database</a:t>
            </a:r>
          </a:p>
          <a:p>
            <a:r>
              <a:rPr lang="en-US" sz="4000" dirty="0"/>
              <a:t>SQL databases can store blobs, json documents, xml documents natively, in-row with other relational metadata.</a:t>
            </a:r>
          </a:p>
          <a:p>
            <a:r>
              <a:rPr lang="en-US" sz="4000" dirty="0"/>
              <a:t>This is a common SQL Server pattern for </a:t>
            </a:r>
            <a:r>
              <a:rPr lang="en-US" sz="4000" b="1" dirty="0"/>
              <a:t>health care data (HL7) </a:t>
            </a:r>
            <a:r>
              <a:rPr lang="en-US" sz="4000" dirty="0"/>
              <a:t>and</a:t>
            </a:r>
            <a:r>
              <a:rPr lang="en-US" sz="4000" b="1" dirty="0"/>
              <a:t> credit reports</a:t>
            </a:r>
            <a:r>
              <a:rPr lang="en-US" sz="4000" dirty="0"/>
              <a:t>, for example, which have a huge complex schema, only a small portion of which is populated</a:t>
            </a:r>
          </a:p>
        </p:txBody>
      </p:sp>
    </p:spTree>
    <p:extLst>
      <p:ext uri="{BB962C8B-B14F-4D97-AF65-F5344CB8AC3E}">
        <p14:creationId xmlns:p14="http://schemas.microsoft.com/office/powerpoint/2010/main" val="3580508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46547E-48C1-4F7C-9664-D644F530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5826"/>
            <a:ext cx="5860867" cy="41482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5704"/>
            <a:ext cx="6124574" cy="54768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Don’t decide to use a NoSQL platform just based on your desired one-row read/write functionality.</a:t>
            </a:r>
          </a:p>
          <a:p>
            <a:pPr>
              <a:lnSpc>
                <a:spcPct val="110000"/>
              </a:lnSpc>
            </a:pPr>
            <a:r>
              <a:rPr lang="en-US" dirty="0"/>
              <a:t>You need to consider your eventual aggregate/analytical  read functionality.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736AFF-93EF-49B9-8A6A-ABCC3747C370}"/>
              </a:ext>
            </a:extLst>
          </p:cNvPr>
          <p:cNvSpPr/>
          <p:nvPr/>
        </p:nvSpPr>
        <p:spPr>
          <a:xfrm>
            <a:off x="609601" y="5059218"/>
            <a:ext cx="11347265" cy="1690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</a:rPr>
              <a:t>To search, analyze, calculate, aggregate across ranges of rows </a:t>
            </a:r>
            <a:br>
              <a:rPr lang="en-US" sz="3200" dirty="0">
                <a:latin typeface="Panton" panose="00000500000000000000" pitchFamily="50" charset="0"/>
              </a:rPr>
            </a:br>
            <a:r>
              <a:rPr lang="en-US" sz="3200" dirty="0">
                <a:latin typeface="Panton" panose="00000500000000000000" pitchFamily="50" charset="0"/>
              </a:rPr>
              <a:t>in a NoSQL database, it must be extracted and transformed (even if this is done behind the scenes).</a:t>
            </a:r>
          </a:p>
        </p:txBody>
      </p:sp>
    </p:spTree>
    <p:extLst>
      <p:ext uri="{BB962C8B-B14F-4D97-AF65-F5344CB8AC3E}">
        <p14:creationId xmlns:p14="http://schemas.microsoft.com/office/powerpoint/2010/main" val="1430678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044"/>
            <a:ext cx="10515600" cy="5313605"/>
          </a:xfrm>
        </p:spPr>
        <p:txBody>
          <a:bodyPr>
            <a:normAutofit fontScale="92500"/>
          </a:bodyPr>
          <a:lstStyle/>
          <a:p>
            <a:r>
              <a:rPr lang="en-US" sz="4400" dirty="0"/>
              <a:t>NoSQL data be extracted and transformed, even if in memory, for efficient analytical querying and reporting</a:t>
            </a:r>
          </a:p>
          <a:p>
            <a:r>
              <a:rPr lang="en-US" sz="4400" dirty="0"/>
              <a:t>Often NoSQL solutions must be packaged with a separate product for analytical/aggregate reporting consumption</a:t>
            </a:r>
          </a:p>
          <a:p>
            <a:pPr lvl="1"/>
            <a:r>
              <a:rPr lang="en-US" sz="4000" dirty="0"/>
              <a:t>MongoDB’s Enterprise BI connector serves up data via a MySQL database… a SQL solution built-in to a NoSQL platform</a:t>
            </a:r>
          </a:p>
        </p:txBody>
      </p:sp>
    </p:spTree>
    <p:extLst>
      <p:ext uri="{BB962C8B-B14F-4D97-AF65-F5344CB8AC3E}">
        <p14:creationId xmlns:p14="http://schemas.microsoft.com/office/powerpoint/2010/main" val="1058105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Peanut Butter and Jelly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4203"/>
            <a:ext cx="11516187" cy="5533120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sz="3600" dirty="0"/>
              <a:t>In reality, many Enterprise application data systems could have good use cases for both SQL and NoSQL applications that properly use </a:t>
            </a:r>
            <a:r>
              <a:rPr lang="en-US" sz="3600" b="1" dirty="0"/>
              <a:t>the strengths of each</a:t>
            </a:r>
            <a:r>
              <a:rPr lang="en-US" sz="3600" dirty="0"/>
              <a:t>.</a:t>
            </a:r>
          </a:p>
          <a:p>
            <a:pPr fontAlgn="ctr"/>
            <a:r>
              <a:rPr lang="en-US" sz="3600" dirty="0"/>
              <a:t>Some examples:</a:t>
            </a:r>
          </a:p>
          <a:p>
            <a:pPr lvl="1" fontAlgn="ctr"/>
            <a:r>
              <a:rPr lang="en-US" sz="3200" dirty="0"/>
              <a:t>SQL database</a:t>
            </a:r>
          </a:p>
          <a:p>
            <a:pPr lvl="2" fontAlgn="ctr"/>
            <a:r>
              <a:rPr lang="en-US" sz="2800" dirty="0" err="1"/>
              <a:t>OnLine</a:t>
            </a:r>
            <a:r>
              <a:rPr lang="en-US" sz="2800" dirty="0"/>
              <a:t> Transactional processing (OLTP) of data</a:t>
            </a:r>
          </a:p>
          <a:p>
            <a:pPr lvl="2" fontAlgn="ctr"/>
            <a:r>
              <a:rPr lang="en-US" sz="2800" dirty="0"/>
              <a:t>Master data management, external integration API’s</a:t>
            </a:r>
          </a:p>
          <a:p>
            <a:pPr lvl="2" fontAlgn="ctr"/>
            <a:r>
              <a:rPr lang="en-US" sz="2800" dirty="0"/>
              <a:t>Reporting, foundation for other analytical systems</a:t>
            </a:r>
          </a:p>
          <a:p>
            <a:pPr lvl="1" fontAlgn="ctr"/>
            <a:r>
              <a:rPr lang="en-US" sz="3200" dirty="0"/>
              <a:t>NoSQL platform</a:t>
            </a:r>
          </a:p>
          <a:p>
            <a:pPr lvl="2" fontAlgn="ctr"/>
            <a:r>
              <a:rPr lang="en-US" sz="2800" dirty="0"/>
              <a:t>Imports from rapidly-changing or complex external data </a:t>
            </a:r>
          </a:p>
          <a:p>
            <a:pPr lvl="2" fontAlgn="ctr"/>
            <a:r>
              <a:rPr lang="en-US" sz="2800" dirty="0"/>
              <a:t>Destination for IoT or streamed data massive-scale writes</a:t>
            </a:r>
          </a:p>
          <a:p>
            <a:pPr lvl="2" fontAlgn="ctr"/>
            <a:r>
              <a:rPr lang="en-US" sz="2800" dirty="0"/>
              <a:t>Reporting, foundation for other analytical systems</a:t>
            </a:r>
          </a:p>
        </p:txBody>
      </p:sp>
    </p:spTree>
    <p:extLst>
      <p:ext uri="{BB962C8B-B14F-4D97-AF65-F5344CB8AC3E}">
        <p14:creationId xmlns:p14="http://schemas.microsoft.com/office/powerpoint/2010/main" val="1096553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NoSQL offerings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rmAutofit fontScale="77500" lnSpcReduction="20000"/>
          </a:bodyPr>
          <a:lstStyle/>
          <a:p>
            <a:pPr fontAlgn="ctr">
              <a:lnSpc>
                <a:spcPct val="120000"/>
              </a:lnSpc>
            </a:pPr>
            <a:r>
              <a:rPr lang="en-US" sz="4800" b="1" dirty="0" err="1"/>
              <a:t>CosmosDB</a:t>
            </a:r>
            <a:r>
              <a:rPr lang="en-US" sz="4800" dirty="0"/>
              <a:t> is a planet-scale database platform that has multiple API’s, allowing it to walk/talk like MongoDB, SQL, Gremlin, more</a:t>
            </a:r>
          </a:p>
          <a:p>
            <a:pPr fontAlgn="ctr">
              <a:lnSpc>
                <a:spcPct val="120000"/>
              </a:lnSpc>
            </a:pPr>
            <a:r>
              <a:rPr lang="en-US" sz="4800" b="1" dirty="0" err="1"/>
              <a:t>PolyBase</a:t>
            </a:r>
            <a:r>
              <a:rPr lang="en-US" sz="4800" dirty="0"/>
              <a:t> is a feature inside MS SQL to query big data in Hadoop or Azure Blobs with TSQL.</a:t>
            </a:r>
          </a:p>
          <a:p>
            <a:pPr fontAlgn="ctr">
              <a:lnSpc>
                <a:spcPct val="120000"/>
              </a:lnSpc>
            </a:pPr>
            <a:r>
              <a:rPr lang="en-US" sz="4800" dirty="0"/>
              <a:t>Many different MS SQL Server features allow breaking ACID for performance by skilled DBA’s and developers.</a:t>
            </a:r>
          </a:p>
        </p:txBody>
      </p:sp>
    </p:spTree>
    <p:extLst>
      <p:ext uri="{BB962C8B-B14F-4D97-AF65-F5344CB8AC3E}">
        <p14:creationId xmlns:p14="http://schemas.microsoft.com/office/powerpoint/2010/main" val="117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rmAutofit fontScale="85000" lnSpcReduction="10000"/>
          </a:bodyPr>
          <a:lstStyle/>
          <a:p>
            <a:pPr fontAlgn="ctr">
              <a:lnSpc>
                <a:spcPct val="120000"/>
              </a:lnSpc>
            </a:pPr>
            <a:r>
              <a:rPr lang="en-US" sz="4800" b="1" dirty="0"/>
              <a:t>OLTP</a:t>
            </a:r>
            <a:r>
              <a:rPr lang="en-US" sz="4800" dirty="0"/>
              <a:t> (</a:t>
            </a:r>
            <a:r>
              <a:rPr lang="en-US" sz="4800" dirty="0" err="1"/>
              <a:t>OnLine</a:t>
            </a:r>
            <a:r>
              <a:rPr lang="en-US" sz="4800" dirty="0"/>
              <a:t> Transactional Processing)</a:t>
            </a:r>
            <a:br>
              <a:rPr lang="en-US" sz="4800" dirty="0"/>
            </a:br>
            <a:r>
              <a:rPr lang="en-US" sz="4800" dirty="0"/>
              <a:t>read/write </a:t>
            </a:r>
            <a:r>
              <a:rPr lang="en-US" sz="4800" b="1" dirty="0"/>
              <a:t>systems</a:t>
            </a:r>
            <a:r>
              <a:rPr lang="en-US" sz="4800" dirty="0"/>
              <a:t>, highly important transactions, usually with few rows each</a:t>
            </a:r>
          </a:p>
          <a:p>
            <a:pPr fontAlgn="ctr">
              <a:lnSpc>
                <a:spcPct val="120000"/>
              </a:lnSpc>
            </a:pPr>
            <a:r>
              <a:rPr lang="en-US" sz="4800" b="1" dirty="0"/>
              <a:t>OLAP</a:t>
            </a:r>
            <a:r>
              <a:rPr lang="en-US" sz="4800" dirty="0"/>
              <a:t> (</a:t>
            </a:r>
            <a:r>
              <a:rPr lang="en-US" sz="4800" dirty="0" err="1"/>
              <a:t>OnLine</a:t>
            </a:r>
            <a:r>
              <a:rPr lang="en-US" sz="4800" dirty="0"/>
              <a:t> Analytical Processing)</a:t>
            </a:r>
            <a:br>
              <a:rPr lang="en-US" sz="4800" dirty="0"/>
            </a:br>
            <a:r>
              <a:rPr lang="en-US" sz="4800" dirty="0"/>
              <a:t>Read-only </a:t>
            </a:r>
            <a:r>
              <a:rPr lang="en-US" sz="4800" b="1" dirty="0"/>
              <a:t>systems</a:t>
            </a:r>
            <a:r>
              <a:rPr lang="en-US" sz="4800" dirty="0"/>
              <a:t> for massive aggregation, statistical analysis, rolling aggregations, year-over-year comparison, trending, predictive</a:t>
            </a:r>
          </a:p>
        </p:txBody>
      </p:sp>
    </p:spTree>
    <p:extLst>
      <p:ext uri="{BB962C8B-B14F-4D97-AF65-F5344CB8AC3E}">
        <p14:creationId xmlns:p14="http://schemas.microsoft.com/office/powerpoint/2010/main" val="3613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8000" dirty="0"/>
              <a:t>I Was Once</a:t>
            </a:r>
          </a:p>
          <a:p>
            <a:pPr marL="0" indent="0">
              <a:buNone/>
            </a:pPr>
            <a:r>
              <a:rPr lang="en-US" altLang="en-US" sz="8000" dirty="0"/>
              <a:t>A Very </a:t>
            </a:r>
          </a:p>
          <a:p>
            <a:pPr marL="0" indent="0">
              <a:buNone/>
            </a:pPr>
            <a:r>
              <a:rPr lang="en-US" altLang="en-US" sz="8000" dirty="0"/>
              <a:t>Crappy</a:t>
            </a:r>
          </a:p>
          <a:p>
            <a:pPr marL="0" indent="0">
              <a:buNone/>
            </a:pPr>
            <a:r>
              <a:rPr lang="en-US" altLang="en-US" sz="8000" dirty="0"/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4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Autofit/>
          </a:bodyPr>
          <a:lstStyle/>
          <a:p>
            <a:pPr fontAlgn="ctr">
              <a:lnSpc>
                <a:spcPct val="120000"/>
              </a:lnSpc>
            </a:pPr>
            <a:r>
              <a:rPr lang="en-US" b="1" dirty="0"/>
              <a:t>Normalized, Relational, Normal Form, OLTP</a:t>
            </a:r>
            <a:br>
              <a:rPr lang="en-US" b="1" dirty="0"/>
            </a:br>
            <a:r>
              <a:rPr lang="en-US" dirty="0"/>
              <a:t>Many tables contain structured data with rules for integrity</a:t>
            </a:r>
            <a:br>
              <a:rPr lang="en-US" dirty="0"/>
            </a:br>
            <a:r>
              <a:rPr lang="en-US" dirty="0"/>
              <a:t>Good for writes, transactions, distinct lists for dropdowns, </a:t>
            </a:r>
          </a:p>
          <a:p>
            <a:pPr fontAlgn="ctr">
              <a:lnSpc>
                <a:spcPct val="120000"/>
              </a:lnSpc>
            </a:pPr>
            <a:r>
              <a:rPr lang="en-US" b="1" dirty="0"/>
              <a:t>De-normalized, Flattened, Flat File</a:t>
            </a:r>
            <a:br>
              <a:rPr lang="en-US" b="1" dirty="0"/>
            </a:br>
            <a:r>
              <a:rPr lang="en-US" dirty="0"/>
              <a:t>Just one table contains all the data in very wide rows</a:t>
            </a:r>
            <a:br>
              <a:rPr lang="en-US" dirty="0"/>
            </a:br>
            <a:r>
              <a:rPr lang="en-US" dirty="0"/>
              <a:t>Good for simple reporting, extracts to heterogenous systems</a:t>
            </a:r>
          </a:p>
          <a:p>
            <a:pPr fontAlgn="ctr">
              <a:lnSpc>
                <a:spcPct val="120000"/>
              </a:lnSpc>
            </a:pPr>
            <a:r>
              <a:rPr lang="en-US" b="1" dirty="0"/>
              <a:t>Dimensional, Data Cube, Star Schema, OLAP</a:t>
            </a:r>
            <a:br>
              <a:rPr lang="en-US" dirty="0"/>
            </a:br>
            <a:r>
              <a:rPr lang="en-US" dirty="0"/>
              <a:t>Many tables contain data formatted for massive reads</a:t>
            </a:r>
            <a:br>
              <a:rPr lang="en-US" dirty="0"/>
            </a:br>
            <a:r>
              <a:rPr lang="en-US" dirty="0"/>
              <a:t>Good for complex reporting, pre-calculated aggregation</a:t>
            </a:r>
          </a:p>
        </p:txBody>
      </p:sp>
    </p:spTree>
    <p:extLst>
      <p:ext uri="{BB962C8B-B14F-4D97-AF65-F5344CB8AC3E}">
        <p14:creationId xmlns:p14="http://schemas.microsoft.com/office/powerpoint/2010/main" val="354856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TSQL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BY;</a:t>
            </a:r>
          </a:p>
        </p:txBody>
      </p:sp>
    </p:spTree>
    <p:extLst>
      <p:ext uri="{BB962C8B-B14F-4D97-AF65-F5344CB8AC3E}">
        <p14:creationId xmlns:p14="http://schemas.microsoft.com/office/powerpoint/2010/main" val="4183629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434761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 – use a CTE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– aggregate by these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HAVING – filter the aggregates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2191631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SQL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" y="1228164"/>
            <a:ext cx="11869445" cy="5629835"/>
          </a:xfrm>
        </p:spPr>
        <p:txBody>
          <a:bodyPr>
            <a:normAutofit/>
          </a:bodyPr>
          <a:lstStyle/>
          <a:p>
            <a:r>
              <a:rPr lang="en-US" sz="4800" dirty="0"/>
              <a:t>Toolbox: lab - TSQL 101.sql</a:t>
            </a:r>
            <a:br>
              <a:rPr lang="en-US" sz="4800" dirty="0"/>
            </a:br>
            <a:r>
              <a:rPr lang="en-US" sz="4000" dirty="0"/>
              <a:t>Link: </a:t>
            </a:r>
            <a:r>
              <a:rPr lang="en-US" dirty="0">
                <a:hlinkClick r:id="rId2"/>
              </a:rPr>
              <a:t>https://github.com/williamadba/Public-Presentations</a:t>
            </a:r>
            <a:endParaRPr lang="en-US" u="sng" dirty="0"/>
          </a:p>
          <a:p>
            <a:endParaRPr lang="en-US" sz="4400" dirty="0"/>
          </a:p>
          <a:p>
            <a:r>
              <a:rPr lang="en-US" sz="4400" dirty="0"/>
              <a:t>This syntax in these samples is </a:t>
            </a:r>
            <a:r>
              <a:rPr lang="en-US" sz="4400" i="1" dirty="0"/>
              <a:t>simple enough</a:t>
            </a:r>
            <a:r>
              <a:rPr lang="en-US" sz="4400" dirty="0"/>
              <a:t> that it should work with minimal alteration in </a:t>
            </a:r>
            <a:r>
              <a:rPr lang="en-US" sz="4400" i="1" dirty="0"/>
              <a:t>any </a:t>
            </a:r>
            <a:r>
              <a:rPr lang="en-US" sz="4400" dirty="0"/>
              <a:t>ANSI SQL-compliant database platform.</a:t>
            </a:r>
          </a:p>
        </p:txBody>
      </p:sp>
    </p:spTree>
    <p:extLst>
      <p:ext uri="{BB962C8B-B14F-4D97-AF65-F5344CB8AC3E}">
        <p14:creationId xmlns:p14="http://schemas.microsoft.com/office/powerpoint/2010/main" val="249261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</a:t>
            </a:r>
            <a:r>
              <a:rPr lang="en-US" sz="4000" dirty="0">
                <a:hlinkClick r:id="rId2"/>
              </a:rPr>
              <a:t>SQL Server 2017 Downloads</a:t>
            </a:r>
            <a:r>
              <a:rPr lang="en-US" sz="4000" dirty="0"/>
              <a:t>, click </a:t>
            </a:r>
            <a:r>
              <a:rPr lang="en-US" sz="4000" b="1" dirty="0"/>
              <a:t>Developer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editions: Developer (good), Express (bad!)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Developer is same as Enterprise, </a:t>
            </a:r>
            <a:r>
              <a:rPr lang="en-US" sz="3600" i="1" dirty="0"/>
              <a:t>but cannot be used in production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Standard edition is not free, but roughly 20% </a:t>
            </a:r>
            <a:br>
              <a:rPr lang="en-US" sz="3600" dirty="0"/>
            </a:br>
            <a:r>
              <a:rPr lang="en-US" sz="3600" dirty="0"/>
              <a:t>the $ of Enterprise</a:t>
            </a:r>
          </a:p>
          <a:p>
            <a:pPr lvl="1" fontAlgn="ctr">
              <a:lnSpc>
                <a:spcPct val="11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9633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– Free Sample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Microsoft also publishes a full-featured sample database:</a:t>
            </a:r>
          </a:p>
          <a:p>
            <a:pPr lvl="1"/>
            <a:r>
              <a:rPr lang="en-US" sz="4400" dirty="0" err="1"/>
              <a:t>WideWorldImporters</a:t>
            </a:r>
            <a:r>
              <a:rPr lang="en-US" sz="4400" dirty="0"/>
              <a:t>: </a:t>
            </a:r>
            <a:r>
              <a:rPr lang="en-US" sz="3600" b="1" dirty="0" err="1">
                <a:hlinkClick r:id="rId2"/>
              </a:rPr>
              <a:t>WideWorldImporters-Full.bak</a:t>
            </a:r>
            <a:r>
              <a:rPr lang="en-US" sz="3600" b="1" dirty="0"/>
              <a:t> </a:t>
            </a:r>
            <a:r>
              <a:rPr lang="en-US" sz="3600" dirty="0"/>
              <a:t>(restores to any SQL Server Edition aside from </a:t>
            </a:r>
            <a:r>
              <a:rPr lang="en-US" sz="3600" dirty="0" err="1"/>
              <a:t>LocalDB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7323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The tools to dev in the Microsoft ecosystem </a:t>
            </a:r>
            <a:br>
              <a:rPr lang="en-US" sz="4400" dirty="0"/>
            </a:br>
            <a:r>
              <a:rPr lang="en-US" sz="4400" b="1" dirty="0"/>
              <a:t>are all free</a:t>
            </a:r>
            <a:r>
              <a:rPr lang="en-US" sz="44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2"/>
              </a:rPr>
              <a:t>SSMS</a:t>
            </a:r>
            <a:r>
              <a:rPr lang="en-US" sz="4000" dirty="0"/>
              <a:t> (for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3"/>
              </a:rPr>
              <a:t>SSDT</a:t>
            </a:r>
            <a:r>
              <a:rPr lang="en-US" sz="4000" dirty="0"/>
              <a:t> (for SSRS, SSIS, SSAS) </a:t>
            </a:r>
            <a:r>
              <a:rPr lang="en-US" sz="3600" dirty="0"/>
              <a:t> </a:t>
            </a:r>
            <a:br>
              <a:rPr lang="en-US" sz="3600" dirty="0"/>
            </a:br>
            <a:r>
              <a:rPr lang="en-US" sz="3600" dirty="0"/>
              <a:t>	(installs shell of Visual Studio if not found)</a:t>
            </a:r>
            <a:endParaRPr lang="en-US" sz="4000" dirty="0"/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4"/>
              </a:rPr>
              <a:t>Visual Studio Community Edition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or </a:t>
            </a:r>
            <a:r>
              <a:rPr lang="en-US" sz="4000" dirty="0">
                <a:hlinkClick r:id="rId4"/>
              </a:rPr>
              <a:t>Visual Studio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3089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9" y="1120588"/>
            <a:ext cx="553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Let’s say I only want all columns </a:t>
            </a:r>
            <a:br>
              <a:rPr lang="en-US" sz="2400" dirty="0">
                <a:latin typeface="Panton" panose="00000500000000000000" pitchFamily="50" charset="0"/>
              </a:rPr>
            </a:br>
            <a:r>
              <a:rPr lang="en-US" sz="2400" dirty="0">
                <a:latin typeface="Panton" panose="00000500000000000000" pitchFamily="50" charset="0"/>
              </a:rPr>
              <a:t>from this table, but only the rows where</a:t>
            </a:r>
          </a:p>
          <a:p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 &gt; 2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Works: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1A354-EB5D-4255-8194-7C511772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03" y="1029149"/>
            <a:ext cx="3255264" cy="32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/>
          <a:lstStyle/>
          <a:p>
            <a:r>
              <a:rPr lang="en-US" dirty="0"/>
              <a:t>Basics of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3283998" y="879638"/>
            <a:ext cx="73535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--Not best practice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--Use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Schema.objectname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--Semicolon please!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anton" panose="00000500000000000000" pitchFamily="50" charset="0"/>
              </a:rPr>
              <a:t>Better: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82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838200" y="1052457"/>
            <a:ext cx="6081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Yes, you should comment your TSQL.</a:t>
            </a:r>
          </a:p>
          <a:p>
            <a:endParaRPr lang="en-US" sz="2400" dirty="0">
              <a:latin typeface="Panton" panose="00000500000000000000" pitchFamily="50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--comment the rest of this line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Comment a whole block of text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8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-2159000"/>
            <a:ext cx="6762750" cy="90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3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8" y="1120588"/>
            <a:ext cx="86566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nton" panose="00000500000000000000" pitchFamily="50" charset="0"/>
              </a:rPr>
              <a:t>I only want </a:t>
            </a:r>
            <a:r>
              <a:rPr lang="en-US" sz="2800" dirty="0" err="1">
                <a:latin typeface="Panton" panose="00000500000000000000" pitchFamily="50" charset="0"/>
              </a:rPr>
              <a:t>SomeWords</a:t>
            </a:r>
            <a:r>
              <a:rPr lang="en-US" sz="2800" dirty="0">
                <a:latin typeface="Panton" panose="00000500000000000000" pitchFamily="50" charset="0"/>
              </a:rPr>
              <a:t> that begin with ‘a’</a:t>
            </a:r>
          </a:p>
          <a:p>
            <a:endParaRPr lang="en-US" sz="2800" dirty="0">
              <a:latin typeface="Panton" panose="00000500000000000000" pitchFamily="50" charset="0"/>
            </a:endParaRPr>
          </a:p>
          <a:p>
            <a:r>
              <a:rPr lang="en-US" sz="28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Also works: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'a'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Lots of different string manipulation functions:</a:t>
            </a:r>
          </a:p>
          <a:p>
            <a:r>
              <a:rPr lang="en-US" dirty="0">
                <a:latin typeface="Panton" panose="00000500000000000000" pitchFamily="50" charset="0"/>
                <a:hlinkClick r:id="rId3"/>
              </a:rPr>
              <a:t>https://docs.microsoft.com/en-us/sql/t-sql/functions/string-functions-transact-sql</a:t>
            </a:r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03B51-AC91-412D-8119-52232256C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0"/>
          <a:stretch/>
        </p:blipFill>
        <p:spPr>
          <a:xfrm>
            <a:off x="10096199" y="2342898"/>
            <a:ext cx="1713738" cy="2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6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 r="2001"/>
          <a:stretch/>
        </p:blipFill>
        <p:spPr>
          <a:xfrm>
            <a:off x="70105" y="1120588"/>
            <a:ext cx="2550212" cy="42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5569031" y="1001716"/>
            <a:ext cx="6784699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I have another table with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.</a:t>
            </a:r>
          </a:p>
          <a:p>
            <a:r>
              <a:rPr lang="en-US" sz="2400" dirty="0">
                <a:latin typeface="Panton" panose="00000500000000000000" pitchFamily="50" charset="0"/>
              </a:rPr>
              <a:t>But second table has important dates. I need to join the two tables on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, and display data </a:t>
            </a:r>
            <a:r>
              <a:rPr lang="en-US" sz="2400" b="1" dirty="0">
                <a:latin typeface="Panton" panose="00000500000000000000" pitchFamily="50" charset="0"/>
              </a:rPr>
              <a:t>only where I find a match.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of SQL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907373-2603-4895-9FDB-DD66A2F3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" t="2066"/>
          <a:stretch/>
        </p:blipFill>
        <p:spPr>
          <a:xfrm>
            <a:off x="2508345" y="1120588"/>
            <a:ext cx="3060687" cy="19651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2D39E0-1846-48A5-90D2-6413171221B0}"/>
              </a:ext>
            </a:extLst>
          </p:cNvPr>
          <p:cNvSpPr/>
          <p:nvPr/>
        </p:nvSpPr>
        <p:spPr>
          <a:xfrm>
            <a:off x="5569032" y="4314497"/>
            <a:ext cx="66229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1DDBB0-68C7-4D35-B1BE-DCEB7A889274}"/>
              </a:ext>
            </a:extLst>
          </p:cNvPr>
          <p:cNvSpPr/>
          <p:nvPr/>
        </p:nvSpPr>
        <p:spPr>
          <a:xfrm>
            <a:off x="2647990" y="3204576"/>
            <a:ext cx="370417" cy="45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3164F-1650-4071-BC16-A7E3AAF490A4}"/>
              </a:ext>
            </a:extLst>
          </p:cNvPr>
          <p:cNvSpPr/>
          <p:nvPr/>
        </p:nvSpPr>
        <p:spPr>
          <a:xfrm>
            <a:off x="512064" y="1353312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034E-503D-4AFF-AA78-E0B75F0FB80A}"/>
              </a:ext>
            </a:extLst>
          </p:cNvPr>
          <p:cNvSpPr/>
          <p:nvPr/>
        </p:nvSpPr>
        <p:spPr>
          <a:xfrm>
            <a:off x="512064" y="2639190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9E3BC-C252-491B-9849-61DC928ABF4B}"/>
              </a:ext>
            </a:extLst>
          </p:cNvPr>
          <p:cNvSpPr/>
          <p:nvPr/>
        </p:nvSpPr>
        <p:spPr>
          <a:xfrm>
            <a:off x="512063" y="3947679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51DF1-048F-4726-9D63-BA08DE199D8E}"/>
              </a:ext>
            </a:extLst>
          </p:cNvPr>
          <p:cNvSpPr/>
          <p:nvPr/>
        </p:nvSpPr>
        <p:spPr>
          <a:xfrm>
            <a:off x="2999232" y="2386583"/>
            <a:ext cx="2457827" cy="6365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727544-FE69-48EB-8474-3E6E54E6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8" y="3759167"/>
            <a:ext cx="3541672" cy="3033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8E63E-1C10-4EDE-BCCF-52B1C304F9BF}"/>
              </a:ext>
            </a:extLst>
          </p:cNvPr>
          <p:cNvSpPr txBox="1"/>
          <p:nvPr/>
        </p:nvSpPr>
        <p:spPr>
          <a:xfrm>
            <a:off x="8043169" y="3335033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--No table aliases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9399C-DB6C-46DB-820B-E87A993280A0}"/>
              </a:ext>
            </a:extLst>
          </p:cNvPr>
          <p:cNvSpPr txBox="1"/>
          <p:nvPr/>
        </p:nvSpPr>
        <p:spPr>
          <a:xfrm>
            <a:off x="5569031" y="3045558"/>
            <a:ext cx="7329182" cy="15542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SELECT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FROM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dbo.SomeTable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--No table aliases</a:t>
            </a:r>
            <a:b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INNER JOIN dbo.SomeTable2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ON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= SomeTable2.SomeNumber 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ORDER BY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559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20" grpId="0" animBg="1"/>
      <p:bldP spid="21" grpId="0" animBg="1"/>
      <p:bldP spid="22" grpId="0" animBg="1"/>
      <p:bldP spid="23" grpId="0" animBg="1"/>
      <p:bldP spid="2" grpId="0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121920" y="6488668"/>
            <a:ext cx="1028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  <a:hlinkClick r:id="rId2"/>
              </a:rPr>
              <a:t>Source: https://www.codeproject.com/Articles/33052/Visual-Representation-of-SQL-Joins</a:t>
            </a:r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pic>
        <p:nvPicPr>
          <p:cNvPr id="11266" name="Picture 2" descr="visual explanation of joins">
            <a:extLst>
              <a:ext uri="{FF2B5EF4-FFF2-40B4-BE49-F238E27FC236}">
                <a16:creationId xmlns:a16="http://schemas.microsoft.com/office/drawing/2014/main" id="{D8FA0FCF-1DA3-43A9-B028-AEB3AA78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48" y="0"/>
            <a:ext cx="8273796" cy="65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93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Tables vs Normalized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319490" y="1120588"/>
            <a:ext cx="11699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Flattened/De-Normalized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To express 1-to-Many relationships, must grow horizontally by adding columns (this is bad)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 good for OLTP, can be useful for reporting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Inefficient to add/provide distinct type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Normalized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Deduplicates data, enforces business logic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Helps identify and store complex relationships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Express 1-to-Many relationships by adding rows </a:t>
            </a:r>
            <a:br>
              <a:rPr lang="en-US" sz="3600" dirty="0">
                <a:latin typeface="Panton" panose="00000500000000000000" pitchFamily="50" charset="0"/>
              </a:rPr>
            </a:br>
            <a:r>
              <a:rPr lang="en-US" sz="3600" dirty="0">
                <a:latin typeface="Panton" panose="00000500000000000000" pitchFamily="50" charset="0"/>
              </a:rPr>
              <a:t>(this is good, programmatic)</a:t>
            </a:r>
          </a:p>
        </p:txBody>
      </p:sp>
    </p:spTree>
    <p:extLst>
      <p:ext uri="{BB962C8B-B14F-4D97-AF65-F5344CB8AC3E}">
        <p14:creationId xmlns:p14="http://schemas.microsoft.com/office/powerpoint/2010/main" val="1537261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Tables vs Normalized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319490" y="1120588"/>
            <a:ext cx="1187251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In normalized database design, </a:t>
            </a:r>
            <a:br>
              <a:rPr lang="en-US" sz="3600" dirty="0">
                <a:latin typeface="Panton" panose="00000500000000000000" pitchFamily="50" charset="0"/>
              </a:rPr>
            </a:br>
            <a:r>
              <a:rPr lang="en-US" sz="4000" b="1" dirty="0">
                <a:latin typeface="Panton" panose="00000500000000000000" pitchFamily="50" charset="0"/>
              </a:rPr>
              <a:t>there is no TWO</a:t>
            </a:r>
            <a:r>
              <a:rPr lang="en-US" sz="3600" dirty="0">
                <a:latin typeface="Panton" panose="00000500000000000000" pitchFamily="50" charset="0"/>
              </a:rPr>
              <a:t>. </a:t>
            </a:r>
            <a:br>
              <a:rPr lang="en-US" sz="3600" dirty="0">
                <a:latin typeface="Panton" panose="00000500000000000000" pitchFamily="50" charset="0"/>
              </a:rPr>
            </a:br>
            <a:r>
              <a:rPr lang="en-US" sz="3600" dirty="0">
                <a:latin typeface="Panton" panose="00000500000000000000" pitchFamily="50" charset="0"/>
              </a:rPr>
              <a:t>There is one, or many.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How many phone numbers to store?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How many email addresses to store?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How many accounts can someone have?</a:t>
            </a:r>
            <a:br>
              <a:rPr lang="en-US" sz="3600" dirty="0">
                <a:latin typeface="Panton" panose="00000500000000000000" pitchFamily="50" charset="0"/>
              </a:rPr>
            </a:br>
            <a:endParaRPr lang="en-US" sz="3600" dirty="0">
              <a:latin typeface="Panton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Design your tables to store either one, or many things.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Never have columns PHONENUMBER1, PHONENUMBER2, PHONENUMBER3… etc.</a:t>
            </a:r>
          </a:p>
        </p:txBody>
      </p:sp>
      <p:pic>
        <p:nvPicPr>
          <p:cNvPr id="2050" name="Picture 2" descr="Image result for there is no spoon">
            <a:extLst>
              <a:ext uri="{FF2B5EF4-FFF2-40B4-BE49-F238E27FC236}">
                <a16:creationId xmlns:a16="http://schemas.microsoft.com/office/drawing/2014/main" id="{9B1CD5B2-49EF-4702-B4E2-8A4F20B83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774" y="1030616"/>
            <a:ext cx="3679810" cy="183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97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Table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13587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Panton" panose="00000500000000000000" pitchFamily="50" charset="0"/>
              </a:rPr>
              <a:t>Academic study of 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Panton" panose="00000500000000000000" pitchFamily="50" charset="0"/>
              </a:rPr>
              <a:t>3NF (Third Normal Form) is most common and realistic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Panton" panose="00000500000000000000" pitchFamily="50" charset="0"/>
              </a:rPr>
              <a:t>Important to identify in almost every table: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</p:txBody>
      </p:sp>
    </p:spTree>
    <p:extLst>
      <p:ext uri="{BB962C8B-B14F-4D97-AF65-F5344CB8AC3E}">
        <p14:creationId xmlns:p14="http://schemas.microsoft.com/office/powerpoint/2010/main" val="1831717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pic>
        <p:nvPicPr>
          <p:cNvPr id="3074" name="Picture 2" descr="Image result for matrix keymaster">
            <a:extLst>
              <a:ext uri="{FF2B5EF4-FFF2-40B4-BE49-F238E27FC236}">
                <a16:creationId xmlns:a16="http://schemas.microsoft.com/office/drawing/2014/main" id="{D56B9CD1-9FDE-4C9F-9058-FABCF005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09" y="69120"/>
            <a:ext cx="4106360" cy="164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276475" y="3648075"/>
            <a:ext cx="9500124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Often these keys are on the same column, when we create an IDENTITY (autoincrement) column.</a:t>
            </a:r>
          </a:p>
          <a:p>
            <a:r>
              <a:rPr lang="en-US" sz="3200" dirty="0">
                <a:latin typeface="Panton" panose="00000500000000000000" pitchFamily="50" charset="0"/>
              </a:rPr>
              <a:t>Also commonly serves as the Key to 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965981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543175" y="1511113"/>
            <a:ext cx="8939501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These two keys MUST NOT be the same!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never see Surrogate Keys, and Surrogate Keys should never change.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only see Natural keys, and can therefore change these values.</a:t>
            </a:r>
          </a:p>
        </p:txBody>
      </p:sp>
    </p:spTree>
    <p:extLst>
      <p:ext uri="{BB962C8B-B14F-4D97-AF65-F5344CB8AC3E}">
        <p14:creationId xmlns:p14="http://schemas.microsoft.com/office/powerpoint/2010/main" val="2047821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924176" y="3560620"/>
            <a:ext cx="8989658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Primary Keys are always unique, but you can also have more than one Unique Key. You can have a Primary Key on an IDENTITY field, and also enforce uniqueness on one or more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330370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09932" y="429090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Side projects?</a:t>
            </a:r>
          </a:p>
          <a:p>
            <a:pPr marL="0" indent="0">
              <a:buNone/>
            </a:pPr>
            <a:r>
              <a:rPr lang="en-US" altLang="en-US" sz="4800" dirty="0"/>
              <a:t>Interest in my work outside? </a:t>
            </a:r>
          </a:p>
          <a:p>
            <a:pPr marL="0" indent="0">
              <a:buNone/>
            </a:pPr>
            <a:r>
              <a:rPr lang="en-US" altLang="en-US" sz="4800" dirty="0"/>
              <a:t>Certification exams?</a:t>
            </a:r>
          </a:p>
          <a:p>
            <a:pPr marL="0" indent="0">
              <a:buNone/>
            </a:pPr>
            <a:r>
              <a:rPr lang="en-US" altLang="en-US" sz="4800" dirty="0"/>
              <a:t>User Groups and Conferences (like this)?</a:t>
            </a:r>
          </a:p>
          <a:p>
            <a:pPr marL="0" indent="0">
              <a:buNone/>
            </a:pPr>
            <a:r>
              <a:rPr lang="en-US" altLang="en-US" sz="4800" dirty="0"/>
              <a:t>Nope.</a:t>
            </a:r>
          </a:p>
          <a:p>
            <a:pPr marL="0" indent="0">
              <a:buNone/>
            </a:pPr>
            <a:endParaRPr lang="en-US" altLang="en-US" sz="4800" dirty="0"/>
          </a:p>
          <a:p>
            <a:pPr marL="0" indent="0">
              <a:buNone/>
            </a:pPr>
            <a:r>
              <a:rPr lang="en-US" altLang="en-US" sz="4800" dirty="0"/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3895725" y="2425957"/>
            <a:ext cx="732565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Foreign Keys reference the Primary Key of another table. 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B85902-88EE-48E5-9097-3FA8697BD83E}"/>
              </a:ext>
            </a:extLst>
          </p:cNvPr>
          <p:cNvSpPr/>
          <p:nvPr/>
        </p:nvSpPr>
        <p:spPr>
          <a:xfrm rot="16200000">
            <a:off x="-323703" y="1580350"/>
            <a:ext cx="2447606" cy="19868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1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581272" y="3051698"/>
            <a:ext cx="8772527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Surrogate Keys are the best choice for PK’s, because they can never change, and so they can never cause a cascading update through FK’s.</a:t>
            </a:r>
          </a:p>
        </p:txBody>
      </p:sp>
    </p:spTree>
    <p:extLst>
      <p:ext uri="{BB962C8B-B14F-4D97-AF65-F5344CB8AC3E}">
        <p14:creationId xmlns:p14="http://schemas.microsoft.com/office/powerpoint/2010/main" val="1284511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435"/>
            <a:ext cx="10515600" cy="3279527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</a:t>
            </a:r>
          </a:p>
          <a:p>
            <a:pPr marL="457200" lvl="1" indent="0">
              <a:buNone/>
            </a:pPr>
            <a:r>
              <a:rPr lang="en-US" u="sng" dirty="0"/>
              <a:t>Student</a:t>
            </a:r>
          </a:p>
          <a:p>
            <a:pPr marL="457200" lvl="1" indent="0">
              <a:buNone/>
            </a:pPr>
            <a:r>
              <a:rPr lang="en-US" dirty="0"/>
              <a:t>ID(key)_NAME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u="sng" dirty="0" err="1"/>
              <a:t>StudentPhone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ID(key)_</a:t>
            </a:r>
            <a:r>
              <a:rPr lang="en-US" dirty="0" err="1"/>
              <a:t>StudentID_PhoneNum_PhoneTypeID</a:t>
            </a:r>
            <a:r>
              <a:rPr lang="en-US" dirty="0"/>
              <a:t> 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							</a:t>
            </a:r>
            <a:r>
              <a:rPr lang="en-US" u="sng" dirty="0" err="1"/>
              <a:t>PhoneType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							ID(key)_TYPE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A489D0-2A9A-4E93-9472-66F92D257CA4}"/>
              </a:ext>
            </a:extLst>
          </p:cNvPr>
          <p:cNvSpPr/>
          <p:nvPr/>
        </p:nvSpPr>
        <p:spPr>
          <a:xfrm rot="209709">
            <a:off x="1532083" y="3959441"/>
            <a:ext cx="3359514" cy="1432132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3521882 w 3597783"/>
              <a:gd name="connsiteY0" fmla="*/ 689473 h 1235361"/>
              <a:gd name="connsiteX1" fmla="*/ 3002942 w 3597783"/>
              <a:gd name="connsiteY1" fmla="*/ 1162739 h 1235361"/>
              <a:gd name="connsiteX2" fmla="*/ 283382 w 3597783"/>
              <a:gd name="connsiteY2" fmla="*/ 1041898 h 1235361"/>
              <a:gd name="connsiteX3" fmla="*/ 62815 w 3597783"/>
              <a:gd name="connsiteY3" fmla="*/ 0 h 123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7783" h="1235361">
                <a:moveTo>
                  <a:pt x="3521882" y="689473"/>
                </a:moveTo>
                <a:cubicBezTo>
                  <a:pt x="3725082" y="907754"/>
                  <a:pt x="3509641" y="1026883"/>
                  <a:pt x="3002942" y="1162739"/>
                </a:cubicBezTo>
                <a:cubicBezTo>
                  <a:pt x="2496243" y="1298595"/>
                  <a:pt x="773403" y="1235688"/>
                  <a:pt x="283382" y="1041898"/>
                </a:cubicBezTo>
                <a:cubicBezTo>
                  <a:pt x="-206639" y="848108"/>
                  <a:pt x="94565" y="127000"/>
                  <a:pt x="62815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268E13-8D42-458F-B828-7AD8AF599BCE}"/>
              </a:ext>
            </a:extLst>
          </p:cNvPr>
          <p:cNvSpPr/>
          <p:nvPr/>
        </p:nvSpPr>
        <p:spPr>
          <a:xfrm rot="249521" flipH="1">
            <a:off x="7993783" y="4898494"/>
            <a:ext cx="1491739" cy="1278468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2315528 w 3078953"/>
              <a:gd name="connsiteY0" fmla="*/ 0 h 1209796"/>
              <a:gd name="connsiteX1" fmla="*/ 2997426 w 3078953"/>
              <a:gd name="connsiteY1" fmla="*/ 1134278 h 1209796"/>
              <a:gd name="connsiteX2" fmla="*/ 277866 w 3078953"/>
              <a:gd name="connsiteY2" fmla="*/ 1013437 h 1209796"/>
              <a:gd name="connsiteX3" fmla="*/ 68316 w 3078953"/>
              <a:gd name="connsiteY3" fmla="*/ 280012 h 1209796"/>
              <a:gd name="connsiteX0" fmla="*/ 2247212 w 2308572"/>
              <a:gd name="connsiteY0" fmla="*/ 0 h 1051577"/>
              <a:gd name="connsiteX1" fmla="*/ 1772339 w 2308572"/>
              <a:gd name="connsiteY1" fmla="*/ 847840 h 1051577"/>
              <a:gd name="connsiteX2" fmla="*/ 209550 w 2308572"/>
              <a:gd name="connsiteY2" fmla="*/ 1013437 h 1051577"/>
              <a:gd name="connsiteX3" fmla="*/ 0 w 2308572"/>
              <a:gd name="connsiteY3" fmla="*/ 280012 h 1051577"/>
              <a:gd name="connsiteX0" fmla="*/ 2111403 w 2172763"/>
              <a:gd name="connsiteY0" fmla="*/ 0 h 1047596"/>
              <a:gd name="connsiteX1" fmla="*/ 1636530 w 2172763"/>
              <a:gd name="connsiteY1" fmla="*/ 847840 h 1047596"/>
              <a:gd name="connsiteX2" fmla="*/ 73741 w 2172763"/>
              <a:gd name="connsiteY2" fmla="*/ 1013437 h 1047596"/>
              <a:gd name="connsiteX3" fmla="*/ 216731 w 2172763"/>
              <a:gd name="connsiteY3" fmla="*/ 335096 h 1047596"/>
              <a:gd name="connsiteX0" fmla="*/ 1894672 w 1946854"/>
              <a:gd name="connsiteY0" fmla="*/ 0 h 907717"/>
              <a:gd name="connsiteX1" fmla="*/ 1419799 w 1946854"/>
              <a:gd name="connsiteY1" fmla="*/ 847840 h 907717"/>
              <a:gd name="connsiteX2" fmla="*/ 462938 w 1946854"/>
              <a:gd name="connsiteY2" fmla="*/ 782083 h 907717"/>
              <a:gd name="connsiteX3" fmla="*/ 0 w 1946854"/>
              <a:gd name="connsiteY3" fmla="*/ 335096 h 907717"/>
              <a:gd name="connsiteX0" fmla="*/ 1631907 w 1712812"/>
              <a:gd name="connsiteY0" fmla="*/ 0 h 1099959"/>
              <a:gd name="connsiteX1" fmla="*/ 1419799 w 1712812"/>
              <a:gd name="connsiteY1" fmla="*/ 1026825 h 1099959"/>
              <a:gd name="connsiteX2" fmla="*/ 462938 w 1712812"/>
              <a:gd name="connsiteY2" fmla="*/ 961068 h 1099959"/>
              <a:gd name="connsiteX3" fmla="*/ 0 w 1712812"/>
              <a:gd name="connsiteY3" fmla="*/ 514081 h 1099959"/>
              <a:gd name="connsiteX0" fmla="*/ 1536356 w 1617261"/>
              <a:gd name="connsiteY0" fmla="*/ 0 h 1093183"/>
              <a:gd name="connsiteX1" fmla="*/ 1324248 w 1617261"/>
              <a:gd name="connsiteY1" fmla="*/ 1026825 h 1093183"/>
              <a:gd name="connsiteX2" fmla="*/ 367387 w 1617261"/>
              <a:gd name="connsiteY2" fmla="*/ 961068 h 1093183"/>
              <a:gd name="connsiteX3" fmla="*/ 0 w 1617261"/>
              <a:gd name="connsiteY3" fmla="*/ 711906 h 10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261" h="1093183">
                <a:moveTo>
                  <a:pt x="1536356" y="0"/>
                </a:moveTo>
                <a:cubicBezTo>
                  <a:pt x="1739556" y="218281"/>
                  <a:pt x="1519076" y="866647"/>
                  <a:pt x="1324248" y="1026825"/>
                </a:cubicBezTo>
                <a:cubicBezTo>
                  <a:pt x="1129420" y="1187003"/>
                  <a:pt x="588095" y="1013554"/>
                  <a:pt x="367387" y="961068"/>
                </a:cubicBezTo>
                <a:cubicBezTo>
                  <a:pt x="146679" y="908582"/>
                  <a:pt x="31750" y="838906"/>
                  <a:pt x="0" y="711906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44C1B9-AAF1-4E88-9698-5F01C590183C}"/>
              </a:ext>
            </a:extLst>
          </p:cNvPr>
          <p:cNvSpPr/>
          <p:nvPr/>
        </p:nvSpPr>
        <p:spPr>
          <a:xfrm>
            <a:off x="838199" y="1143109"/>
            <a:ext cx="108837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Bad (one table)</a:t>
            </a:r>
          </a:p>
          <a:p>
            <a:pPr lvl="1"/>
            <a:r>
              <a:rPr lang="en-US" sz="2800" u="sng" dirty="0">
                <a:latin typeface="Panton" panose="00000500000000000000" pitchFamily="50" charset="0"/>
              </a:rPr>
              <a:t>Student</a:t>
            </a:r>
          </a:p>
          <a:p>
            <a:pPr lvl="1"/>
            <a:r>
              <a:rPr lang="en-US" sz="2800" dirty="0">
                <a:latin typeface="Panton" panose="00000500000000000000" pitchFamily="50" charset="0"/>
              </a:rPr>
              <a:t>NAME(key)_PHONE1_PHONE2_PHONE3_PHONE4…</a:t>
            </a:r>
          </a:p>
          <a:p>
            <a:pPr lvl="1"/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BEB69C-9541-491F-A1EA-26615FFF3174}"/>
              </a:ext>
            </a:extLst>
          </p:cNvPr>
          <p:cNvSpPr/>
          <p:nvPr/>
        </p:nvSpPr>
        <p:spPr>
          <a:xfrm>
            <a:off x="3895725" y="4476750"/>
            <a:ext cx="1580525" cy="36933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889111-07EA-4FD9-8A98-E74DCE6BFF25}"/>
              </a:ext>
            </a:extLst>
          </p:cNvPr>
          <p:cNvSpPr/>
          <p:nvPr/>
        </p:nvSpPr>
        <p:spPr>
          <a:xfrm>
            <a:off x="7242559" y="4493662"/>
            <a:ext cx="1958591" cy="36933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0" grpId="0" animBg="1"/>
      <p:bldP spid="31" grpId="0" animBg="1"/>
      <p:bldP spid="2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0915"/>
            <a:ext cx="11247304" cy="360708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					</a:t>
            </a:r>
            <a:r>
              <a:rPr lang="en-US" u="sng" dirty="0"/>
              <a:t>Student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/>
              <a:t>								ID(key)_Name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u="sng" dirty="0" err="1"/>
              <a:t>StudentPhone</a:t>
            </a:r>
            <a:r>
              <a:rPr lang="en-US" sz="2400" dirty="0"/>
              <a:t> 						 </a:t>
            </a:r>
            <a:r>
              <a:rPr lang="en-US" sz="2400" b="1" dirty="0"/>
              <a:t>1</a:t>
            </a:r>
            <a:r>
              <a:rPr lang="en-US" sz="2400" dirty="0"/>
              <a:t> 	B Smith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dirty="0"/>
              <a:t>ID(key)_</a:t>
            </a:r>
            <a:r>
              <a:rPr lang="en-US" sz="2400" dirty="0" err="1"/>
              <a:t>StudentID_PhoneNum_PhoneTypeID</a:t>
            </a:r>
            <a:r>
              <a:rPr lang="en-US" sz="2400" dirty="0"/>
              <a:t> 	 	</a:t>
            </a:r>
            <a:r>
              <a:rPr lang="en-US" sz="2400" b="1" dirty="0"/>
              <a:t>2</a:t>
            </a:r>
            <a:r>
              <a:rPr lang="en-US" sz="2400" dirty="0"/>
              <a:t> 	J Smith</a:t>
            </a:r>
          </a:p>
          <a:p>
            <a:pPr marL="457200" lvl="1" indent="0">
              <a:buNone/>
            </a:pPr>
            <a:r>
              <a:rPr lang="en-US" sz="2400" b="1" dirty="0"/>
              <a:t>1</a:t>
            </a:r>
            <a:r>
              <a:rPr lang="en-US" sz="2400" dirty="0"/>
              <a:t>		1	2255555555	1		 	</a:t>
            </a:r>
            <a:r>
              <a:rPr lang="en-US" sz="2400" b="1" dirty="0"/>
              <a:t>3	</a:t>
            </a:r>
            <a:r>
              <a:rPr lang="en-US" sz="2400" dirty="0"/>
              <a:t>K Smith 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b="1" dirty="0"/>
              <a:t>2</a:t>
            </a:r>
            <a:r>
              <a:rPr lang="en-US" sz="2400" dirty="0"/>
              <a:t>		1	2254444444	1			</a:t>
            </a:r>
          </a:p>
          <a:p>
            <a:pPr marL="457200" lvl="1" indent="0">
              <a:buNone/>
            </a:pPr>
            <a:r>
              <a:rPr lang="en-US" sz="2400" b="1" dirty="0"/>
              <a:t>3</a:t>
            </a:r>
            <a:r>
              <a:rPr lang="en-US" sz="2400" dirty="0"/>
              <a:t>		1	2253333333	2			</a:t>
            </a:r>
            <a:r>
              <a:rPr lang="en-US" u="sng" dirty="0" err="1"/>
              <a:t>PhoneType</a:t>
            </a:r>
            <a:endParaRPr lang="en-US" dirty="0"/>
          </a:p>
          <a:p>
            <a:pPr marL="457200" lvl="1" indent="0">
              <a:buNone/>
            </a:pPr>
            <a:r>
              <a:rPr lang="en-US" sz="2400" b="1" dirty="0"/>
              <a:t>4</a:t>
            </a:r>
            <a:r>
              <a:rPr lang="en-US" sz="2400" dirty="0"/>
              <a:t>		2	2255555555	1		 	ID(key)_Type</a:t>
            </a:r>
          </a:p>
          <a:p>
            <a:pPr marL="457200" lvl="1" indent="0">
              <a:buNone/>
            </a:pPr>
            <a:r>
              <a:rPr lang="en-US" sz="2400" b="1" dirty="0"/>
              <a:t>5</a:t>
            </a:r>
            <a:r>
              <a:rPr lang="en-US" sz="2400" dirty="0"/>
              <a:t>		2	2254444444	2		 	</a:t>
            </a:r>
            <a:r>
              <a:rPr lang="en-US" sz="2400" b="1" dirty="0"/>
              <a:t>1</a:t>
            </a:r>
            <a:r>
              <a:rPr lang="en-US" sz="2400" dirty="0"/>
              <a:t>	Mobile</a:t>
            </a:r>
          </a:p>
          <a:p>
            <a:pPr marL="457200" lvl="1" indent="0">
              <a:buNone/>
            </a:pPr>
            <a:r>
              <a:rPr lang="en-US" sz="2400" b="1" dirty="0"/>
              <a:t>6</a:t>
            </a:r>
            <a:r>
              <a:rPr lang="en-US" sz="2400" dirty="0"/>
              <a:t> 		3	2255555555	1		 	</a:t>
            </a:r>
            <a:r>
              <a:rPr lang="en-US" sz="2400" b="1" dirty="0"/>
              <a:t>2</a:t>
            </a:r>
            <a:r>
              <a:rPr lang="en-US" sz="2400" dirty="0"/>
              <a:t>	Home </a:t>
            </a:r>
          </a:p>
          <a:p>
            <a:pPr marL="457200" lvl="1" indent="0">
              <a:buNone/>
            </a:pPr>
            <a:r>
              <a:rPr lang="en-US" sz="2400" b="1" dirty="0"/>
              <a:t>7</a:t>
            </a:r>
            <a:r>
              <a:rPr lang="en-US" sz="2400" dirty="0"/>
              <a:t>	….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16F5E-44D0-4C26-89AB-E774B4FE5A84}"/>
              </a:ext>
            </a:extLst>
          </p:cNvPr>
          <p:cNvSpPr/>
          <p:nvPr/>
        </p:nvSpPr>
        <p:spPr>
          <a:xfrm>
            <a:off x="838200" y="1021437"/>
            <a:ext cx="10894764" cy="2130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Panton" panose="00000500000000000000" pitchFamily="50" charset="0"/>
              </a:rPr>
              <a:t>Bad (one table)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u="sng" dirty="0">
                <a:solidFill>
                  <a:prstClr val="black"/>
                </a:solidFill>
                <a:latin typeface="Panton" panose="00000500000000000000" pitchFamily="50" charset="0"/>
              </a:rPr>
              <a:t>Student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NAME(key)_PHONE1_PHONE2_PHONE3_PHONE4…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B Smith	    2255555555 2254444444 2253333333 NULL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J Smith	    2255555555 2254444444 NULL </a:t>
            </a:r>
            <a:r>
              <a:rPr lang="en-US" sz="2000" dirty="0" err="1">
                <a:solidFill>
                  <a:prstClr val="black"/>
                </a:solidFill>
                <a:latin typeface="Panton" panose="00000500000000000000" pitchFamily="50" charset="0"/>
              </a:rPr>
              <a:t>NULL</a:t>
            </a:r>
            <a:endParaRPr lang="en-US" sz="2000" dirty="0">
              <a:solidFill>
                <a:prstClr val="black"/>
              </a:solidFill>
              <a:latin typeface="Panton" panose="00000500000000000000" pitchFamily="50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K Smith	    2255555555 2254444444 2251111111 2259999999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6882F2-49B0-4750-9C9E-69A97F09367C}"/>
              </a:ext>
            </a:extLst>
          </p:cNvPr>
          <p:cNvSpPr/>
          <p:nvPr/>
        </p:nvSpPr>
        <p:spPr>
          <a:xfrm>
            <a:off x="8086725" y="3217728"/>
            <a:ext cx="2400300" cy="169747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74EF05-088F-4591-BB67-71575FD287CB}"/>
              </a:ext>
            </a:extLst>
          </p:cNvPr>
          <p:cNvSpPr/>
          <p:nvPr/>
        </p:nvSpPr>
        <p:spPr>
          <a:xfrm>
            <a:off x="8086725" y="5056762"/>
            <a:ext cx="2400300" cy="135356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7B45B-A88B-4BFC-9C88-FADB668EAA8E}"/>
              </a:ext>
            </a:extLst>
          </p:cNvPr>
          <p:cNvSpPr/>
          <p:nvPr/>
        </p:nvSpPr>
        <p:spPr>
          <a:xfrm>
            <a:off x="1276350" y="3808076"/>
            <a:ext cx="5848350" cy="294616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8909A-EC8D-4812-A3A1-A3C464C9F05E}"/>
              </a:ext>
            </a:extLst>
          </p:cNvPr>
          <p:cNvSpPr/>
          <p:nvPr/>
        </p:nvSpPr>
        <p:spPr>
          <a:xfrm>
            <a:off x="1276349" y="1355441"/>
            <a:ext cx="9839325" cy="180123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We’ll use a whiteboard or SSMS’s built-in database diagram designer to design a normalized table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hobbies do we have?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do we know the business logic well?</a:t>
            </a:r>
          </a:p>
        </p:txBody>
      </p:sp>
    </p:spTree>
    <p:extLst>
      <p:ext uri="{BB962C8B-B14F-4D97-AF65-F5344CB8AC3E}">
        <p14:creationId xmlns:p14="http://schemas.microsoft.com/office/powerpoint/2010/main" val="2940304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your SQL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1113739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Now that it is installed, how do you log in to it?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During install, you’re given a chance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Add initial administrators. Use your domain account (if applicable) or local windows user, or a Windows/AD security group that you are 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If you activate SQL Authentication, provide a password for the ‘</a:t>
            </a:r>
            <a:r>
              <a:rPr lang="en-US" sz="3600" dirty="0" err="1">
                <a:latin typeface="Panton" panose="00000500000000000000" pitchFamily="50" charset="0"/>
              </a:rPr>
              <a:t>sa</a:t>
            </a:r>
            <a:r>
              <a:rPr lang="en-US" sz="3600" dirty="0">
                <a:latin typeface="Panton" panose="00000500000000000000" pitchFamily="50" charset="0"/>
              </a:rPr>
              <a:t>’ login.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Heads up – avoid using ‘</a:t>
            </a:r>
            <a:r>
              <a:rPr lang="en-US" sz="3600" dirty="0" err="1">
                <a:latin typeface="Panton" panose="00000500000000000000" pitchFamily="50" charset="0"/>
              </a:rPr>
              <a:t>sa</a:t>
            </a:r>
            <a:r>
              <a:rPr lang="en-US" sz="3600" dirty="0">
                <a:latin typeface="Panton" panose="00000500000000000000" pitchFamily="50" charset="0"/>
              </a:rPr>
              <a:t>’ whenever possible, especially not in your apps!!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Use Windows </a:t>
            </a:r>
            <a:r>
              <a:rPr lang="en-US" sz="3600" dirty="0" err="1">
                <a:latin typeface="Panton" panose="00000500000000000000" pitchFamily="50" charset="0"/>
              </a:rPr>
              <a:t>Auth</a:t>
            </a:r>
            <a:r>
              <a:rPr lang="en-US" sz="3600" dirty="0">
                <a:latin typeface="Panton" panose="00000500000000000000" pitchFamily="50" charset="0"/>
              </a:rPr>
              <a:t> whenever possible.</a:t>
            </a:r>
          </a:p>
        </p:txBody>
      </p:sp>
    </p:spTree>
    <p:extLst>
      <p:ext uri="{BB962C8B-B14F-4D97-AF65-F5344CB8AC3E}">
        <p14:creationId xmlns:p14="http://schemas.microsoft.com/office/powerpoint/2010/main" val="1247029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Logins vs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1680" y="1120589"/>
            <a:ext cx="601370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BACKUP, RESTORE, CONNECT, CREATE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564286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SELECT, ALTER, </a:t>
            </a:r>
            <a:b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</a:b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EXECUTE, CREATE TABLE</a:t>
            </a:r>
          </a:p>
          <a:p>
            <a:pPr algn="ctr"/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69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1649" y="3318570"/>
            <a:ext cx="8150351" cy="3539430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7161" y="66368"/>
            <a:ext cx="8244839" cy="3108543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" y="66368"/>
            <a:ext cx="3698285" cy="648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1127760" y="2497961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1744" y="4572000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36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45272-BCE8-45CE-9D02-C996F27B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0" dirty="0"/>
              <a:t>A Server Login is a server-level security principal.</a:t>
            </a:r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Logins are given a default database.  CONNECT will fail if the Default Database is no longer present or accessible. </a:t>
            </a:r>
          </a:p>
          <a:p>
            <a:pPr lvl="1"/>
            <a:r>
              <a:rPr lang="en-US" sz="2400" b="0" dirty="0"/>
              <a:t>Just use </a:t>
            </a:r>
            <a:r>
              <a:rPr lang="en-US" sz="2400" b="0" dirty="0" err="1"/>
              <a:t>tempdb</a:t>
            </a:r>
            <a:r>
              <a:rPr lang="en-US" sz="2400" dirty="0"/>
              <a:t> as the default database for admins.</a:t>
            </a:r>
            <a:endParaRPr lang="en-US" sz="2400" b="0" dirty="0"/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In order to access data in a database, </a:t>
            </a:r>
            <a:br>
              <a:rPr lang="en-US" sz="2800" b="0" dirty="0"/>
            </a:br>
            <a:r>
              <a:rPr lang="en-US" sz="2800" b="0" dirty="0"/>
              <a:t>must be linked to a Database User.</a:t>
            </a:r>
          </a:p>
        </p:txBody>
      </p:sp>
    </p:spTree>
    <p:extLst>
      <p:ext uri="{BB962C8B-B14F-4D97-AF65-F5344CB8AC3E}">
        <p14:creationId xmlns:p14="http://schemas.microsoft.com/office/powerpoint/2010/main" val="24077105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5ACA0-81F7-4A45-87B8-8821046E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Login Roles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28165"/>
            <a:ext cx="10515600" cy="494879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Server Logins are most </a:t>
            </a:r>
            <a:br>
              <a:rPr lang="en-US" sz="4000" b="0" dirty="0"/>
            </a:br>
            <a:r>
              <a:rPr lang="en-US" sz="4000" b="0" dirty="0"/>
              <a:t>commonly added to Server Roles, </a:t>
            </a:r>
            <a:br>
              <a:rPr lang="en-US" sz="4000" b="0" dirty="0"/>
            </a:br>
            <a:r>
              <a:rPr lang="en-US" sz="4000" b="0" dirty="0"/>
              <a:t>which are self-explanatory</a:t>
            </a:r>
            <a:br>
              <a:rPr lang="en-US" sz="4000" b="0" dirty="0"/>
            </a:br>
            <a:r>
              <a:rPr lang="en-US" sz="4000" b="0" dirty="0"/>
              <a:t>and well documented.</a:t>
            </a:r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endParaRPr lang="en-US" sz="40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8549640" y="1487424"/>
            <a:ext cx="2514600" cy="381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69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9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D4223-9486-4385-AE3A-187EF57F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/>
              <a:t>In a domain environment, </a:t>
            </a:r>
          </a:p>
          <a:p>
            <a:pPr marL="0" indent="0">
              <a:buNone/>
            </a:pPr>
            <a:r>
              <a:rPr lang="en-US" sz="3600" b="0" dirty="0"/>
              <a:t>	AD authentication means that</a:t>
            </a:r>
          </a:p>
          <a:p>
            <a:pPr marL="0" indent="0">
              <a:buNone/>
            </a:pPr>
            <a:r>
              <a:rPr lang="en-US" sz="3600" b="0" dirty="0"/>
              <a:t>			account creation/termination, </a:t>
            </a:r>
          </a:p>
          <a:p>
            <a:pPr marL="0" indent="0">
              <a:buNone/>
            </a:pPr>
            <a:r>
              <a:rPr lang="en-US" sz="3600" b="0" dirty="0"/>
              <a:t>			security group membership, </a:t>
            </a:r>
          </a:p>
          <a:p>
            <a:pPr marL="0" indent="0">
              <a:buNone/>
            </a:pPr>
            <a:r>
              <a:rPr lang="en-US" sz="3600" b="0" dirty="0"/>
              <a:t>			password policy,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b="0" dirty="0"/>
              <a:t>are handled by an existing corporate security 	administration infrastructure.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9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B70F39-A446-457C-9B6F-D69A066C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Windows Authentication is the </a:t>
            </a:r>
            <a:r>
              <a:rPr lang="en-US" sz="4400" dirty="0"/>
              <a:t>default</a:t>
            </a:r>
            <a:r>
              <a:rPr lang="en-US" sz="4400" b="0" dirty="0"/>
              <a:t> security model for SQL Server and cannot be disabled.</a:t>
            </a:r>
          </a:p>
          <a:p>
            <a:pPr lvl="1">
              <a:lnSpc>
                <a:spcPct val="110000"/>
              </a:lnSpc>
            </a:pPr>
            <a:r>
              <a:rPr lang="en-US" sz="4000" b="0" dirty="0"/>
              <a:t>Enable “Mixed Mode” to allow for SQL Logins</a:t>
            </a:r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endParaRPr lang="en-US" sz="4400" b="0" dirty="0"/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Choosing </a:t>
            </a:r>
            <a:r>
              <a:rPr lang="en-US" sz="4400" dirty="0"/>
              <a:t>Mixed Mode </a:t>
            </a:r>
            <a:r>
              <a:rPr lang="en-US" sz="4400" b="0" dirty="0"/>
              <a:t>as a server option enables SQL Logins and allows the “</a:t>
            </a:r>
            <a:r>
              <a:rPr lang="en-US" sz="4400" b="0" dirty="0" err="1"/>
              <a:t>sa</a:t>
            </a:r>
            <a:r>
              <a:rPr lang="en-US" sz="4400" b="0" dirty="0"/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687224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055F6A-2D54-4AF4-8432-3C74D87C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SQL Logins are </a:t>
            </a:r>
            <a:r>
              <a:rPr lang="en-US" sz="4000" dirty="0"/>
              <a:t>authenticated by SQL Server</a:t>
            </a:r>
            <a:r>
              <a:rPr lang="en-US" sz="4000" b="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Strongly encouraged to Enforce password policy, which can include password expiration.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Multiple failed SQL </a:t>
            </a:r>
            <a:r>
              <a:rPr lang="en-US" sz="4000" b="0" dirty="0" err="1"/>
              <a:t>auth</a:t>
            </a:r>
            <a:r>
              <a:rPr lang="en-US" sz="4000" b="0" dirty="0"/>
              <a:t> login attempts will Lock Out.</a:t>
            </a:r>
            <a:endParaRPr lang="en-US" sz="4000" dirty="0"/>
          </a:p>
          <a:p>
            <a:pPr>
              <a:buFont typeface="Arial" pitchFamily="34" charset="0"/>
              <a:buChar char="•"/>
            </a:pPr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1148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3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9A4AE-030D-4202-B3DA-6804E135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Users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/>
              <a:t>A Database User is a database level security principal.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A Database User can be linked to any Login (Windows or SQL Auth) – and the names don’t actually have to match.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Database Users have a </a:t>
            </a:r>
            <a:r>
              <a:rPr lang="en-US" b="0" dirty="0" err="1"/>
              <a:t>sid</a:t>
            </a:r>
            <a:r>
              <a:rPr lang="en-US" b="0" dirty="0"/>
              <a:t>, such as </a:t>
            </a:r>
            <a:r>
              <a:rPr lang="en-US" dirty="0"/>
              <a:t>0xE5EFF2DB1688C246855B013148882E75</a:t>
            </a:r>
          </a:p>
          <a:p>
            <a:pPr marL="0" indent="0">
              <a:buNone/>
            </a:pPr>
            <a:r>
              <a:rPr lang="en-US" b="0" dirty="0"/>
              <a:t>	which is shared by the linked Server Login.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02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DA7E4-A3CD-476F-A3C6-EC3D8CDC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r>
              <a:rPr lang="en-US" dirty="0"/>
              <a:t>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US" b="0" dirty="0"/>
          </a:p>
          <a:p>
            <a:r>
              <a:rPr lang="en-US" b="0" dirty="0"/>
              <a:t>SQL Auth Logins can become disconnected from their Database Users when a database is restored from another server.</a:t>
            </a:r>
          </a:p>
          <a:p>
            <a:endParaRPr lang="en-US" b="0" dirty="0"/>
          </a:p>
          <a:p>
            <a:r>
              <a:rPr lang="en-US" b="0" dirty="0"/>
              <a:t>This isn’t a problem with Windows Authenticated logins.</a:t>
            </a:r>
          </a:p>
          <a:p>
            <a:endParaRPr lang="en-US" b="0" dirty="0"/>
          </a:p>
          <a:p>
            <a:r>
              <a:rPr lang="en-US" sz="2800" dirty="0"/>
              <a:t>To re-associate a database user to a server login:</a:t>
            </a:r>
          </a:p>
          <a:p>
            <a:pPr marL="457200" lvl="1" indent="0"/>
            <a:r>
              <a:rPr lang="en-US" dirty="0"/>
              <a:t>	ALTER USER username WITH LOGIN = </a:t>
            </a:r>
            <a:r>
              <a:rPr lang="en-US" dirty="0" err="1"/>
              <a:t>loginname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0665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File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Even for the databases you have locally on your development machine, DR things you need to know:</a:t>
            </a:r>
          </a:p>
          <a:p>
            <a:r>
              <a:rPr lang="en-US" sz="3600" dirty="0"/>
              <a:t>Each SQL Server database has at least </a:t>
            </a:r>
          </a:p>
          <a:p>
            <a:pPr lvl="1"/>
            <a:r>
              <a:rPr lang="en-US" sz="3200" dirty="0"/>
              <a:t>one data file (.</a:t>
            </a:r>
            <a:r>
              <a:rPr lang="en-US" sz="3200" dirty="0" err="1"/>
              <a:t>mdf</a:t>
            </a:r>
            <a:r>
              <a:rPr lang="en-US" sz="3200" dirty="0"/>
              <a:t>)</a:t>
            </a:r>
          </a:p>
          <a:p>
            <a:pPr lvl="1"/>
            <a:r>
              <a:rPr lang="en-US" sz="3200" dirty="0"/>
              <a:t>one transaction log file (.</a:t>
            </a:r>
            <a:r>
              <a:rPr lang="en-US" sz="3200" dirty="0" err="1"/>
              <a:t>ldf</a:t>
            </a:r>
            <a:r>
              <a:rPr lang="en-US" sz="3200" dirty="0"/>
              <a:t>)</a:t>
            </a:r>
          </a:p>
          <a:p>
            <a:r>
              <a:rPr lang="en-US" sz="3600" dirty="0"/>
              <a:t>The transaction log file contains any write or alteration</a:t>
            </a:r>
          </a:p>
          <a:p>
            <a:r>
              <a:rPr lang="en-US" sz="3600" dirty="0"/>
              <a:t>The data file will grow as you add data</a:t>
            </a:r>
          </a:p>
          <a:p>
            <a:r>
              <a:rPr lang="en-US" sz="3600" dirty="0"/>
              <a:t>The log file will grow as you add or modify data</a:t>
            </a:r>
          </a:p>
        </p:txBody>
      </p:sp>
    </p:spTree>
    <p:extLst>
      <p:ext uri="{BB962C8B-B14F-4D97-AF65-F5344CB8AC3E}">
        <p14:creationId xmlns:p14="http://schemas.microsoft.com/office/powerpoint/2010/main" val="5130005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Backup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types of backups for a SQL Server</a:t>
            </a:r>
          </a:p>
          <a:p>
            <a:r>
              <a:rPr lang="en-US" dirty="0"/>
              <a:t>Full</a:t>
            </a:r>
          </a:p>
          <a:p>
            <a:pPr lvl="1"/>
            <a:r>
              <a:rPr lang="en-US" dirty="0"/>
              <a:t>Start of any recovery chain</a:t>
            </a:r>
          </a:p>
          <a:p>
            <a:r>
              <a:rPr lang="en-US" dirty="0"/>
              <a:t>Differential</a:t>
            </a:r>
          </a:p>
          <a:p>
            <a:pPr lvl="1"/>
            <a:r>
              <a:rPr lang="en-US" dirty="0"/>
              <a:t>Based on a full</a:t>
            </a:r>
          </a:p>
          <a:p>
            <a:r>
              <a:rPr lang="en-US" dirty="0"/>
              <a:t>Transaction Log (behaves like an incremental)</a:t>
            </a:r>
          </a:p>
          <a:p>
            <a:pPr lvl="1"/>
            <a:r>
              <a:rPr lang="en-US" dirty="0"/>
              <a:t>Log backups are the most critical for you to understand.</a:t>
            </a:r>
          </a:p>
          <a:p>
            <a:pPr lvl="1"/>
            <a:r>
              <a:rPr lang="en-US" dirty="0"/>
              <a:t>They form a chain, starting with a Full or Differential</a:t>
            </a:r>
          </a:p>
          <a:p>
            <a:pPr lvl="1"/>
            <a:r>
              <a:rPr lang="en-US" dirty="0"/>
              <a:t>Taking a log backup empties the transaction log file (the .</a:t>
            </a:r>
            <a:r>
              <a:rPr lang="en-US" dirty="0" err="1"/>
              <a:t>ldf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is extremely important to understand!</a:t>
            </a:r>
          </a:p>
        </p:txBody>
      </p:sp>
    </p:spTree>
    <p:extLst>
      <p:ext uri="{BB962C8B-B14F-4D97-AF65-F5344CB8AC3E}">
        <p14:creationId xmlns:p14="http://schemas.microsoft.com/office/powerpoint/2010/main" val="4250402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Database Recovery Model and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" y="1125608"/>
            <a:ext cx="5660136" cy="5732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u="sng" dirty="0">
                <a:cs typeface="Arial" panose="020B0604020202020204" pitchFamily="34" charset="0"/>
              </a:rPr>
              <a:t>Simple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Transactions are quickly, automatically cleared from Log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Log backups</a:t>
            </a:r>
            <a:br>
              <a:rPr lang="en-US" sz="2800" b="0" dirty="0">
                <a:cs typeface="Arial" panose="020B0604020202020204" pitchFamily="34" charset="0"/>
              </a:rPr>
            </a:b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Point in Time Recovery (Full/Diff backups only)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</a:pPr>
            <a:r>
              <a:rPr lang="en-US" sz="2800" b="0" dirty="0">
                <a:cs typeface="Arial" panose="020B0604020202020204" pitchFamily="34" charset="0"/>
              </a:rPr>
              <a:t>Appropriate for DEV/TEST</a:t>
            </a:r>
            <a:r>
              <a:rPr lang="en-US" sz="2800" dirty="0"/>
              <a:t> , or read-only/nighty reporting DB’s</a:t>
            </a:r>
            <a:endParaRPr lang="en-US" sz="2800" b="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77</a:t>
            </a:fld>
            <a:endParaRPr lang="en-US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79592" y="1120588"/>
            <a:ext cx="5687568" cy="45720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3200" b="1" u="sng">
                <a:solidFill>
                  <a:srgbClr val="474D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•"/>
              <a:defRPr sz="2800" b="1">
                <a:solidFill>
                  <a:srgbClr val="4F2683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 b="1">
                <a:solidFill>
                  <a:srgbClr val="8DC63F"/>
                </a:solidFill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800" dirty="0">
                <a:latin typeface="Panton" panose="00000500000000000000" pitchFamily="50" charset="0"/>
              </a:rPr>
              <a:t>Full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solidFill>
                  <a:schemeClr val="tx1"/>
                </a:solidFill>
                <a:latin typeface="Panton" panose="00000500000000000000" pitchFamily="50" charset="0"/>
              </a:rPr>
              <a:t>Transactions</a:t>
            </a:r>
            <a:r>
              <a:rPr lang="en-US" sz="2800" b="0" u="none" dirty="0">
                <a:latin typeface="Panton" panose="00000500000000000000" pitchFamily="50" charset="0"/>
              </a:rPr>
              <a:t> stay in Log until truncated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Log backups taken regularly –or– Log will grow unchecked!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Point in Time recovery is possible and desirable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Appropriate for PROD</a:t>
            </a:r>
          </a:p>
          <a:p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9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DA8CE-DD41-4C95-AEDA-79906244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recovery model is appropriate for your local development databases or pre-production databases?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endParaRPr lang="en-US" dirty="0"/>
          </a:p>
          <a:p>
            <a:r>
              <a:rPr lang="en-US" dirty="0"/>
              <a:t>What recovery model is appropriate for your Production databases?</a:t>
            </a:r>
          </a:p>
          <a:p>
            <a:pPr lvl="1"/>
            <a:r>
              <a:rPr lang="en-US" dirty="0"/>
              <a:t>FULL</a:t>
            </a:r>
          </a:p>
          <a:p>
            <a:pPr lvl="2"/>
            <a:r>
              <a:rPr lang="en-US" dirty="0"/>
              <a:t>And then you scheduled Transaction Log backups every hour</a:t>
            </a:r>
          </a:p>
          <a:p>
            <a:pPr lvl="2"/>
            <a:r>
              <a:rPr lang="en-US" dirty="0"/>
              <a:t>Guidance: No less frequently than every hour.</a:t>
            </a:r>
          </a:p>
          <a:p>
            <a:pPr lvl="2"/>
            <a:r>
              <a:rPr lang="en-US" dirty="0"/>
              <a:t>Any less frequent and you’re missing the point</a:t>
            </a:r>
          </a:p>
        </p:txBody>
      </p:sp>
    </p:spTree>
    <p:extLst>
      <p:ext uri="{BB962C8B-B14F-4D97-AF65-F5344CB8AC3E}">
        <p14:creationId xmlns:p14="http://schemas.microsoft.com/office/powerpoint/2010/main" val="16377898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anton" panose="00000500000000000000" pitchFamily="50" charset="0"/>
              </a:rPr>
              <a:t>The Microsoft SQL Server Transaction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Panton" panose="00000500000000000000" pitchFamily="50" charset="0"/>
              </a:rPr>
              <a:pPr>
                <a:defRPr/>
              </a:pPr>
              <a:t>79</a:t>
            </a:fld>
            <a:endParaRPr lang="en-US" altLang="en-US" dirty="0">
              <a:latin typeface="Panton" panose="000005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667000"/>
            <a:ext cx="4419600" cy="3200400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8669" y="990479"/>
            <a:ext cx="18178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 </a:t>
            </a:r>
          </a:p>
          <a:p>
            <a:r>
              <a:rPr lang="en-US" dirty="0">
                <a:latin typeface="Panton" panose="00000500000000000000" pitchFamily="50" charset="0"/>
              </a:rPr>
              <a:t>with ~1GB free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19400" y="5181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19400" y="4572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819400" y="39624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819400" y="33528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743200" y="1981200"/>
            <a:ext cx="4419600" cy="38862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19400" y="2739736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829791" y="2133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8670" y="990480"/>
            <a:ext cx="2313813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has used up </a:t>
            </a:r>
            <a:br>
              <a:rPr lang="en-US" dirty="0">
                <a:latin typeface="Panton" panose="00000500000000000000" pitchFamily="50" charset="0"/>
              </a:rPr>
            </a:br>
            <a:r>
              <a:rPr lang="en-US" dirty="0">
                <a:latin typeface="Panton" panose="00000500000000000000" pitchFamily="50" charset="0"/>
              </a:rPr>
              <a:t>the space, the file must grow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22470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~.1GB free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9601" y="6152695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.LDF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3191" y="2164773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743200" y="1371600"/>
            <a:ext cx="4419600" cy="44958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829791" y="1524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73190" y="1495776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85912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1.21GB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1.1GB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~.11GB free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96" y="160"/>
            <a:ext cx="4429990" cy="24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  <p:bldP spid="5" grpId="0"/>
      <p:bldP spid="20" grpId="0" animBg="1"/>
      <p:bldP spid="21" grpId="0" animBg="1"/>
      <p:bldP spid="22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04999" y="213064"/>
            <a:ext cx="8828103" cy="430567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I just did what I was told. I didn’t really try to expand or fine tune my skillset. </a:t>
            </a:r>
          </a:p>
          <a:p>
            <a:pPr marL="0" indent="0">
              <a:buNone/>
            </a:pPr>
            <a:r>
              <a:rPr lang="en-US" altLang="en-US" sz="4800" dirty="0"/>
              <a:t>Those video games weren’t going to play themselves, </a:t>
            </a:r>
            <a:r>
              <a:rPr lang="en-US" altLang="en-US" sz="4800" dirty="0" err="1"/>
              <a:t>amiright</a:t>
            </a:r>
            <a:r>
              <a:rPr lang="en-US" altLang="en-US" sz="4800" dirty="0"/>
              <a:t>?</a:t>
            </a:r>
          </a:p>
          <a:p>
            <a:pPr marL="0" indent="0">
              <a:buNone/>
            </a:pPr>
            <a:r>
              <a:rPr lang="en-US" altLang="en-US" sz="4800" dirty="0"/>
              <a:t>I was just doing the job.</a:t>
            </a:r>
          </a:p>
          <a:p>
            <a:pPr marL="0" indent="0">
              <a:buNone/>
            </a:pPr>
            <a:r>
              <a:rPr lang="en-US" altLang="en-US" sz="4800" dirty="0"/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/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8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CEA1E5-B4A1-4BDD-99F8-B6BDB44D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1876051"/>
            <a:ext cx="12736695" cy="3171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/>
          <p:nvPr/>
        </p:nvSpPr>
        <p:spPr>
          <a:xfrm>
            <a:off x="838200" y="1120588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In SQL Server Management Studio: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BC5074C-C637-426F-A799-35F9580B5624}"/>
              </a:ext>
            </a:extLst>
          </p:cNvPr>
          <p:cNvSpPr/>
          <p:nvPr/>
        </p:nvSpPr>
        <p:spPr>
          <a:xfrm rot="10800000">
            <a:off x="3060440" y="397039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600EE4-8DEF-4EF8-86E6-DBA73150049D}"/>
              </a:ext>
            </a:extLst>
          </p:cNvPr>
          <p:cNvSpPr/>
          <p:nvPr/>
        </p:nvSpPr>
        <p:spPr>
          <a:xfrm rot="10800000">
            <a:off x="5274906" y="3547856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BF42AC5-5FBB-479E-B1CD-CB20E9EBE5F8}"/>
              </a:ext>
            </a:extLst>
          </p:cNvPr>
          <p:cNvSpPr/>
          <p:nvPr/>
        </p:nvSpPr>
        <p:spPr>
          <a:xfrm rot="10800000">
            <a:off x="9725608" y="363405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Revolution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MS SQL Server is installed, configured, maintained</a:t>
            </a:r>
          </a:p>
          <a:p>
            <a:pPr fontAlgn="ctr"/>
            <a:r>
              <a:rPr lang="en-US" sz="3600" dirty="0"/>
              <a:t>What if there was an offering that provided everything for you, automated, without </a:t>
            </a:r>
            <a:r>
              <a:rPr lang="en-US" sz="3600" dirty="0" err="1"/>
              <a:t>maint</a:t>
            </a:r>
            <a:r>
              <a:rPr lang="en-US" sz="3600" dirty="0"/>
              <a:t>?</a:t>
            </a:r>
          </a:p>
          <a:p>
            <a:pPr fontAlgn="ctr"/>
            <a:r>
              <a:rPr lang="en-US" dirty="0"/>
              <a:t>Platform-as-a-Service </a:t>
            </a:r>
          </a:p>
          <a:p>
            <a:pPr lvl="1" fontAlgn="ctr"/>
            <a:r>
              <a:rPr lang="en-US" dirty="0"/>
              <a:t>An instance of a database is created for you, with easy UI to interact, no maintenance, backups, storage config needed</a:t>
            </a:r>
          </a:p>
          <a:p>
            <a:pPr lvl="1" fontAlgn="ctr"/>
            <a:r>
              <a:rPr lang="en-US" dirty="0"/>
              <a:t>Scalable – change CPU/memory/storage capacity on the fly</a:t>
            </a:r>
          </a:p>
          <a:p>
            <a:pPr lvl="1" fontAlgn="ctr"/>
            <a:r>
              <a:rPr lang="en-US" dirty="0"/>
              <a:t>Examples: Azure SQL DB, Amazon RDS</a:t>
            </a:r>
          </a:p>
          <a:p>
            <a:pPr fontAlgn="ctr"/>
            <a:r>
              <a:rPr lang="en-US" dirty="0"/>
              <a:t>Infrastructure-as-a-Service</a:t>
            </a:r>
          </a:p>
          <a:p>
            <a:pPr lvl="1" fontAlgn="ctr"/>
            <a:r>
              <a:rPr lang="en-US" dirty="0"/>
              <a:t>Here’s a VM. Have fun. But you don’t have to worry about the network layer, redundant power, physical disks. Also scalable.</a:t>
            </a:r>
          </a:p>
        </p:txBody>
      </p:sp>
    </p:spTree>
    <p:extLst>
      <p:ext uri="{BB962C8B-B14F-4D97-AF65-F5344CB8AC3E}">
        <p14:creationId xmlns:p14="http://schemas.microsoft.com/office/powerpoint/2010/main" val="5714917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595891" y="1506064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Lucida Grande"/>
              </a:rPr>
              <a:t>SQL Server 2017 Administration Inside Out</a:t>
            </a:r>
          </a:p>
          <a:p>
            <a:endParaRPr lang="en-US" sz="3600" dirty="0">
              <a:solidFill>
                <a:schemeClr val="bg1"/>
              </a:solidFill>
              <a:latin typeface="Lucida Grande"/>
            </a:endParaRPr>
          </a:p>
          <a:p>
            <a:r>
              <a:rPr lang="en-US" sz="3600" dirty="0">
                <a:solidFill>
                  <a:schemeClr val="bg1"/>
                </a:solidFill>
                <a:latin typeface="Lucida Grande"/>
              </a:rPr>
              <a:t>Published Feb 19, 2018 by Microsoft Press</a:t>
            </a:r>
          </a:p>
          <a:p>
            <a:endParaRPr lang="en-US" sz="3600" dirty="0">
              <a:solidFill>
                <a:schemeClr val="bg1"/>
              </a:solidFill>
              <a:latin typeface="Lucida Grande"/>
            </a:endParaRPr>
          </a:p>
          <a:p>
            <a:r>
              <a:rPr lang="en-US" sz="3600" dirty="0">
                <a:solidFill>
                  <a:schemeClr val="bg1"/>
                </a:solidFill>
                <a:latin typeface="Lucida Grande"/>
              </a:rPr>
              <a:t>2</a:t>
            </a:r>
            <a:r>
              <a:rPr lang="en-US" sz="3600" baseline="30000" dirty="0">
                <a:solidFill>
                  <a:schemeClr val="bg1"/>
                </a:solidFill>
                <a:latin typeface="Lucida Grande"/>
              </a:rPr>
              <a:t>nd</a:t>
            </a:r>
            <a:r>
              <a:rPr lang="en-US" sz="3600" dirty="0">
                <a:solidFill>
                  <a:schemeClr val="bg1"/>
                </a:solidFill>
                <a:latin typeface="Lucida Grande"/>
              </a:rPr>
              <a:t> edition for SQL 2019 coming Q4’2019*</a:t>
            </a:r>
          </a:p>
          <a:p>
            <a:endParaRPr lang="en-US" sz="2000" dirty="0">
              <a:solidFill>
                <a:schemeClr val="bg1"/>
              </a:solidFill>
              <a:latin typeface="Lucida Grande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Grande"/>
              </a:rPr>
              <a:t>*just a guess</a:t>
            </a:r>
            <a:endParaRPr lang="en-US" sz="3600" dirty="0">
              <a:solidFill>
                <a:schemeClr val="bg1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0528385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5040631"/>
            <a:ext cx="8717281" cy="1966147"/>
          </a:xfrm>
        </p:spPr>
        <p:txBody>
          <a:bodyPr>
            <a:normAutofit lnSpcReduction="10000"/>
          </a:bodyPr>
          <a:lstStyle/>
          <a:p>
            <a:pPr marL="109536" algn="ctr"/>
            <a:r>
              <a:rPr lang="en-US" sz="5400" dirty="0"/>
              <a:t>See you August 17 at</a:t>
            </a:r>
          </a:p>
          <a:p>
            <a:pPr algn="ctr"/>
            <a:r>
              <a:rPr lang="en-US" sz="6600" b="1" dirty="0">
                <a:hlinkClick r:id="rId2"/>
              </a:rPr>
              <a:t>SQLSatBR.com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A625D-D974-4A41-BBDA-F8A6601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2" y="5796"/>
            <a:ext cx="6955336" cy="1738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91812-8180-484D-ADAF-F96E98CC00E3}"/>
              </a:ext>
            </a:extLst>
          </p:cNvPr>
          <p:cNvSpPr txBox="1"/>
          <p:nvPr/>
        </p:nvSpPr>
        <p:spPr>
          <a:xfrm>
            <a:off x="1" y="1560945"/>
            <a:ext cx="871415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SQL Server, .NET, Business Intelligence training and more!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 all day FREE training event with SQL Server and Development related sessions spread out over multiple tracks of Business Intelligence, SQL Development,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Administration, IT Pro, .NET,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Career Development, and CIO/IT Management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01B29-8D40-45B3-9656-7C186A45D56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/>
          <a:stretch/>
        </p:blipFill>
        <p:spPr bwMode="auto">
          <a:xfrm>
            <a:off x="8717280" y="0"/>
            <a:ext cx="3474719" cy="1449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6ABE1B-7E44-42F0-AE12-CE8CD50BC02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1" b="18856"/>
          <a:stretch/>
        </p:blipFill>
        <p:spPr bwMode="auto">
          <a:xfrm>
            <a:off x="8717915" y="3201210"/>
            <a:ext cx="3474085" cy="1714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E5D88-FD88-4651-8D73-5214218F6D29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9" b="16711"/>
          <a:stretch/>
        </p:blipFill>
        <p:spPr bwMode="auto">
          <a:xfrm>
            <a:off x="8716355" y="4712627"/>
            <a:ext cx="3473450" cy="214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0FAFE-1C5D-41AC-ABFE-23B62BFF3481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2"/>
          <a:stretch/>
        </p:blipFill>
        <p:spPr bwMode="auto">
          <a:xfrm>
            <a:off x="8717280" y="1443030"/>
            <a:ext cx="3474720" cy="1802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5506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987797"/>
            <a:ext cx="12192000" cy="2679659"/>
          </a:xfrm>
        </p:spPr>
        <p:txBody>
          <a:bodyPr>
            <a:normAutofit/>
          </a:bodyPr>
          <a:lstStyle/>
          <a:p>
            <a:pPr marL="109536" algn="ctr"/>
            <a:r>
              <a:rPr lang="en-US" sz="4000" dirty="0"/>
              <a:t>This presentation, including all source code and this slide deck, has been posted at my blog:</a:t>
            </a:r>
          </a:p>
          <a:p>
            <a:pPr algn="ctr"/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8" y="877224"/>
            <a:ext cx="11564197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Baton Rouge SQL Server UG board and SQLSaturday chair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Principal Consultant, Manager – DBA Team at</a:t>
            </a: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Sparkhound Inc. in Baton Rouge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William.Assaf@sparkhound.com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Twitter: @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william_a_dba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53"/>
            <a:ext cx="12191999" cy="76198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838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srgbClr val="3D156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Bio and contact</a:t>
            </a:r>
          </a:p>
        </p:txBody>
      </p:sp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9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0" name="Picture 6" descr="http://cdn2.hubspot.net/hub/91252/file-15930575-jpg/images/measure_twice-resized-6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635279" cy="49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hilloutpoint.com/images/2009/12/the-most-incredible-construction-mistakes/funniest-construction-mistakes-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2400300"/>
            <a:ext cx="5572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13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4550</Words>
  <Application>Microsoft Office PowerPoint</Application>
  <PresentationFormat>Widescreen</PresentationFormat>
  <Paragraphs>738</Paragraphs>
  <Slides>84</Slides>
  <Notes>21</Notes>
  <HiddenSlides>17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Lucida Grande</vt:lpstr>
      <vt:lpstr>Calibri Light</vt:lpstr>
      <vt:lpstr>Arial</vt:lpstr>
      <vt:lpstr>Segoe UI</vt:lpstr>
      <vt:lpstr>Wingdings</vt:lpstr>
      <vt:lpstr>Calibri</vt:lpstr>
      <vt:lpstr>Consolas</vt:lpstr>
      <vt:lpstr>Lucida Sans Unicode</vt:lpstr>
      <vt:lpstr>Panton</vt:lpstr>
      <vt:lpstr>Office Theme</vt:lpstr>
      <vt:lpstr>1_Office Theme</vt:lpstr>
      <vt:lpstr>SQLSatOslo 2016</vt:lpstr>
      <vt:lpstr>Image</vt:lpstr>
      <vt:lpstr>PowerPoint Presentation</vt:lpstr>
      <vt:lpstr>Databases 101 for the Aspiring App Dev</vt:lpstr>
      <vt:lpstr>Workshop 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Also:</vt:lpstr>
      <vt:lpstr>Also:</vt:lpstr>
      <vt:lpstr>Also:</vt:lpstr>
      <vt:lpstr>Ready?</vt:lpstr>
      <vt:lpstr>What’s Not a Database</vt:lpstr>
      <vt:lpstr>What’s Not a Database</vt:lpstr>
      <vt:lpstr>MS Access is a “Database Simulator”</vt:lpstr>
      <vt:lpstr>What is a Database</vt:lpstr>
      <vt:lpstr>SQL</vt:lpstr>
      <vt:lpstr>ACID Compliant Databases</vt:lpstr>
      <vt:lpstr>NoSQL</vt:lpstr>
      <vt:lpstr>NoSQL</vt:lpstr>
      <vt:lpstr>When to use NoSQL?</vt:lpstr>
      <vt:lpstr>When to use NoSQL?</vt:lpstr>
      <vt:lpstr>When to use NoSQL?</vt:lpstr>
      <vt:lpstr>When not to use NoSQL?</vt:lpstr>
      <vt:lpstr>When not to use NoSQL?</vt:lpstr>
      <vt:lpstr>Like Peanut Butter and Jelly</vt:lpstr>
      <vt:lpstr>Microsoft NoSQL offerings</vt:lpstr>
      <vt:lpstr>Some Terminology</vt:lpstr>
      <vt:lpstr>Some Terminology</vt:lpstr>
      <vt:lpstr>Basics of TSQL</vt:lpstr>
      <vt:lpstr>Basics of SQL</vt:lpstr>
      <vt:lpstr>Basics of SQL</vt:lpstr>
      <vt:lpstr>SQL Examples</vt:lpstr>
      <vt:lpstr>How to get SQL Server - Editions</vt:lpstr>
      <vt:lpstr>How to get SQL Server – Free Sample DB</vt:lpstr>
      <vt:lpstr>How to get SQL Server - Tools</vt:lpstr>
      <vt:lpstr>Basics of SQL</vt:lpstr>
      <vt:lpstr>Comments</vt:lpstr>
      <vt:lpstr>Basics of SQL</vt:lpstr>
      <vt:lpstr>Basics of SQL</vt:lpstr>
      <vt:lpstr>Joins</vt:lpstr>
      <vt:lpstr>Flatten Tables vs Normalized Tables</vt:lpstr>
      <vt:lpstr>Flatten Tables vs Normalized Tables</vt:lpstr>
      <vt:lpstr>Normalized Table Design</vt:lpstr>
      <vt:lpstr>Let’s talk about Keys</vt:lpstr>
      <vt:lpstr>Keys</vt:lpstr>
      <vt:lpstr>Keys</vt:lpstr>
      <vt:lpstr>Keys</vt:lpstr>
      <vt:lpstr>Keys</vt:lpstr>
      <vt:lpstr>Keys</vt:lpstr>
      <vt:lpstr>Normalization Antipatterns</vt:lpstr>
      <vt:lpstr>Normalization Antipatterns</vt:lpstr>
      <vt:lpstr>Normalization Exercise</vt:lpstr>
      <vt:lpstr>Accessing your SQL Server</vt:lpstr>
      <vt:lpstr>Logins vs Users</vt:lpstr>
      <vt:lpstr>PowerPoint Presentation</vt:lpstr>
      <vt:lpstr>Server Logins</vt:lpstr>
      <vt:lpstr>Server Login Roles</vt:lpstr>
      <vt:lpstr>Windows Auth vs SQL Auth</vt:lpstr>
      <vt:lpstr>Windows Auth vs SQL Auth</vt:lpstr>
      <vt:lpstr>SQL Auth</vt:lpstr>
      <vt:lpstr>Database Users</vt:lpstr>
      <vt:lpstr>SQL Auth Logins</vt:lpstr>
      <vt:lpstr>MS SQL File Basics</vt:lpstr>
      <vt:lpstr>MS SQL Backup Basics</vt:lpstr>
      <vt:lpstr>Database Recovery Model and the Transaction Log</vt:lpstr>
      <vt:lpstr>Database Recovery Model</vt:lpstr>
      <vt:lpstr>The Microsoft SQL Server Transaction Log</vt:lpstr>
      <vt:lpstr>Database Recovery Model</vt:lpstr>
      <vt:lpstr>PaaS Revolution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</dc:creator>
  <cp:lastModifiedBy>William Assaf</cp:lastModifiedBy>
  <cp:revision>2</cp:revision>
  <dcterms:created xsi:type="dcterms:W3CDTF">2018-02-17T21:51:26Z</dcterms:created>
  <dcterms:modified xsi:type="dcterms:W3CDTF">2019-04-01T22:40:53Z</dcterms:modified>
</cp:coreProperties>
</file>